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17" r:id="rId3"/>
    <p:sldId id="341" r:id="rId4"/>
    <p:sldId id="266" r:id="rId5"/>
    <p:sldId id="269" r:id="rId6"/>
    <p:sldId id="259" r:id="rId7"/>
    <p:sldId id="277" r:id="rId8"/>
    <p:sldId id="340" r:id="rId9"/>
    <p:sldId id="345" r:id="rId10"/>
    <p:sldId id="291" r:id="rId11"/>
    <p:sldId id="288" r:id="rId12"/>
    <p:sldId id="289" r:id="rId13"/>
    <p:sldId id="290" r:id="rId14"/>
    <p:sldId id="292" r:id="rId15"/>
    <p:sldId id="293" r:id="rId16"/>
    <p:sldId id="338" r:id="rId17"/>
    <p:sldId id="342" r:id="rId18"/>
    <p:sldId id="346" r:id="rId19"/>
    <p:sldId id="280" r:id="rId20"/>
    <p:sldId id="279" r:id="rId21"/>
    <p:sldId id="281" r:id="rId22"/>
    <p:sldId id="343" r:id="rId23"/>
    <p:sldId id="286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B67"/>
    <a:srgbClr val="000000"/>
    <a:srgbClr val="1A0028"/>
    <a:srgbClr val="AD0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BCDFB-678B-40AF-91E9-0C4B1B90D4B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7795-7E21-43CC-B637-D0976955BE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0" y="3918420"/>
            <a:ext cx="12192000" cy="47201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046785"/>
            <a:ext cx="12192000" cy="23531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142240" y="2439035"/>
            <a:ext cx="124771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预算申报系统操作指南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1" y="206477"/>
            <a:ext cx="3789795" cy="1292849"/>
          </a:xfrm>
          <a:prstGeom prst="rect">
            <a:avLst/>
          </a:prstGeom>
        </p:spPr>
      </p:pic>
      <p:sp>
        <p:nvSpPr>
          <p:cNvPr id="11" name="PA-文本 Rectangle 9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03186" y="5152749"/>
            <a:ext cx="3518533" cy="4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kumimoji="0" lang="en-US" altLang="zh-CN" sz="2400" b="1" i="0" u="none" strike="noStrike" cap="none" spc="300" normalizeH="0" baseline="0" dirty="0">
                <a:ln>
                  <a:noFill/>
                </a:ln>
                <a:solidFill>
                  <a:srgbClr val="34352D"/>
                </a:solidFill>
                <a:effectLst/>
                <a:latin typeface="方正黑体简体"/>
                <a:ea typeface="方正黑体简体"/>
              </a:rPr>
              <a:t>2024</a:t>
            </a:r>
            <a:r>
              <a:rPr kumimoji="0" lang="zh-CN" altLang="en-US" sz="2400" b="1" i="0" u="none" strike="noStrike" cap="none" spc="300" normalizeH="0" baseline="0" dirty="0">
                <a:ln>
                  <a:noFill/>
                </a:ln>
                <a:solidFill>
                  <a:srgbClr val="34352D"/>
                </a:solidFill>
                <a:effectLst/>
                <a:latin typeface="方正黑体简体"/>
                <a:ea typeface="方正黑体简体"/>
              </a:rPr>
              <a:t>年</a:t>
            </a:r>
            <a:r>
              <a:rPr lang="en-US" altLang="zh-CN" sz="2400" b="1" spc="300" dirty="0">
                <a:solidFill>
                  <a:srgbClr val="34352D"/>
                </a:solidFill>
                <a:latin typeface="方正黑体简体"/>
                <a:ea typeface="方正黑体简体"/>
              </a:rPr>
              <a:t>9</a:t>
            </a:r>
            <a:r>
              <a:rPr kumimoji="0" lang="zh-CN" altLang="en-US" sz="2400" b="1" i="0" u="none" strike="noStrike" cap="none" spc="300" normalizeH="0" baseline="0" dirty="0">
                <a:ln>
                  <a:noFill/>
                </a:ln>
                <a:solidFill>
                  <a:srgbClr val="34352D"/>
                </a:solidFill>
                <a:effectLst/>
                <a:latin typeface="方正黑体简体"/>
                <a:ea typeface="方正黑体简体"/>
              </a:rPr>
              <a:t>月</a:t>
            </a:r>
            <a:endParaRPr kumimoji="0" lang="en-US" altLang="zh-CN" sz="2400" b="1" i="0" u="none" strike="noStrike" cap="none" spc="300" normalizeH="0" baseline="0" dirty="0">
              <a:ln>
                <a:noFill/>
              </a:ln>
              <a:solidFill>
                <a:srgbClr val="34352D"/>
              </a:solidFill>
              <a:effectLst/>
              <a:latin typeface="方正黑体简体"/>
              <a:ea typeface="方正黑体简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296410"/>
            <a:ext cx="12192000" cy="2635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A1612D4-24EE-A874-85E5-81DEAB016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554" y="1250949"/>
            <a:ext cx="5379312" cy="54276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4D51741-D860-AEE9-93D5-C4E55A6B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34" y="1250949"/>
            <a:ext cx="6197917" cy="5427653"/>
          </a:xfrm>
          <a:prstGeom prst="rect">
            <a:avLst/>
          </a:prstGeom>
        </p:spPr>
      </p:pic>
      <p:sp>
        <p:nvSpPr>
          <p:cNvPr id="3" name="五边形 2"/>
          <p:cNvSpPr/>
          <p:nvPr/>
        </p:nvSpPr>
        <p:spPr>
          <a:xfrm>
            <a:off x="0" y="116840"/>
            <a:ext cx="4070985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3447415" y="823912"/>
            <a:ext cx="1247140" cy="368300"/>
          </a:xfrm>
          <a:prstGeom prst="wedgeRoundRectCallout">
            <a:avLst>
              <a:gd name="adj1" fmla="val -49696"/>
              <a:gd name="adj2" fmla="val 1054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9915344" y="2710996"/>
            <a:ext cx="1683385" cy="332740"/>
          </a:xfrm>
          <a:prstGeom prst="wedgeRoundRectCallout">
            <a:avLst>
              <a:gd name="adj1" fmla="val -57550"/>
              <a:gd name="adj2" fmla="val 1579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点击“下一步”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48628" y="179397"/>
            <a:ext cx="846199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——2.2 </a:t>
            </a:r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人员、业务绩效、常规性支出项目申报入口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FDC43179-A3F4-DAAF-C1B4-4F78B611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063" y="2834993"/>
            <a:ext cx="6737637" cy="39438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B7E574E-BF14-2D2C-FA73-8EDA816D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" y="840676"/>
            <a:ext cx="8786365" cy="4236940"/>
          </a:xfrm>
          <a:prstGeom prst="rect">
            <a:avLst/>
          </a:prstGeom>
        </p:spPr>
      </p:pic>
      <p:sp>
        <p:nvSpPr>
          <p:cNvPr id="4" name="五边形 3"/>
          <p:cNvSpPr/>
          <p:nvPr/>
        </p:nvSpPr>
        <p:spPr>
          <a:xfrm>
            <a:off x="0" y="116840"/>
            <a:ext cx="3959860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8579103" y="1044732"/>
            <a:ext cx="3376930" cy="1115912"/>
          </a:xfrm>
          <a:prstGeom prst="wedgeRoundRectCallout">
            <a:avLst>
              <a:gd name="adj1" fmla="val -45411"/>
              <a:gd name="adj2" fmla="val 843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选中左侧“项目类型”，显示需要申报的项目，如想申报列表中没有的项目，点击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新增项目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9117075" y="5837968"/>
            <a:ext cx="2103462" cy="375661"/>
          </a:xfrm>
          <a:prstGeom prst="wedgeRoundRectCallout">
            <a:avLst>
              <a:gd name="adj1" fmla="val -44855"/>
              <a:gd name="adj2" fmla="val 1038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把滚动条拖到最后</a:t>
            </a:r>
          </a:p>
        </p:txBody>
      </p:sp>
      <p:sp>
        <p:nvSpPr>
          <p:cNvPr id="11" name="圆角矩形标注 10"/>
          <p:cNvSpPr/>
          <p:nvPr/>
        </p:nvSpPr>
        <p:spPr>
          <a:xfrm flipH="1">
            <a:off x="10673982" y="3387721"/>
            <a:ext cx="858741" cy="628779"/>
          </a:xfrm>
          <a:prstGeom prst="wedgeRoundRectCallout">
            <a:avLst>
              <a:gd name="adj1" fmla="val -83588"/>
              <a:gd name="adj2" fmla="val 470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点击“填写”</a:t>
            </a:r>
          </a:p>
        </p:txBody>
      </p:sp>
      <p:sp>
        <p:nvSpPr>
          <p:cNvPr id="13" name="矩形 12"/>
          <p:cNvSpPr/>
          <p:nvPr/>
        </p:nvSpPr>
        <p:spPr>
          <a:xfrm flipV="1">
            <a:off x="5080635" y="2015675"/>
            <a:ext cx="554990" cy="1842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41588" y="4115889"/>
            <a:ext cx="382270" cy="1816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363BC49-A0FF-880E-EBBF-3D5F40809656}"/>
              </a:ext>
            </a:extLst>
          </p:cNvPr>
          <p:cNvSpPr/>
          <p:nvPr/>
        </p:nvSpPr>
        <p:spPr>
          <a:xfrm flipV="1">
            <a:off x="1523183" y="2298703"/>
            <a:ext cx="7141845" cy="8246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402281F-3C2D-404E-8827-BC92CF8B11F5}"/>
              </a:ext>
            </a:extLst>
          </p:cNvPr>
          <p:cNvSpPr txBox="1"/>
          <p:nvPr/>
        </p:nvSpPr>
        <p:spPr>
          <a:xfrm>
            <a:off x="4148628" y="179397"/>
            <a:ext cx="846199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——2.2 </a:t>
            </a:r>
            <a:r>
              <a:rPr lang="zh-CN" altLang="en-US" sz="28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人员、业务绩效、常规性支出项目申报入口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864FA86-C3D4-0E0C-5CD3-5E132DBA0A91}"/>
              </a:ext>
            </a:extLst>
          </p:cNvPr>
          <p:cNvSpPr/>
          <p:nvPr/>
        </p:nvSpPr>
        <p:spPr>
          <a:xfrm flipV="1">
            <a:off x="236811" y="2111152"/>
            <a:ext cx="776087" cy="4555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9E6ADFC-F00B-0FC9-67D8-467EF84A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538935"/>
            <a:ext cx="8151223" cy="3882353"/>
          </a:xfrm>
          <a:prstGeom prst="rect">
            <a:avLst/>
          </a:prstGeom>
        </p:spPr>
      </p:pic>
      <p:sp>
        <p:nvSpPr>
          <p:cNvPr id="4" name="五边形 3"/>
          <p:cNvSpPr/>
          <p:nvPr/>
        </p:nvSpPr>
        <p:spPr>
          <a:xfrm>
            <a:off x="0" y="116840"/>
            <a:ext cx="3959860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2" name="矩形 1"/>
          <p:cNvSpPr/>
          <p:nvPr/>
        </p:nvSpPr>
        <p:spPr>
          <a:xfrm>
            <a:off x="7310483" y="1817416"/>
            <a:ext cx="1307465" cy="168746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9260066" y="1384976"/>
            <a:ext cx="2592300" cy="1139825"/>
          </a:xfrm>
          <a:prstGeom prst="wedgeRoundRectCallout">
            <a:avLst>
              <a:gd name="adj1" fmla="val -47004"/>
              <a:gd name="adj2" fmla="val 1590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显示申报的步骤，滑动滚动条，逐步填报；或者，在每一步通过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模板下载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填写后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导入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</a:p>
        </p:txBody>
      </p:sp>
      <p:sp>
        <p:nvSpPr>
          <p:cNvPr id="8" name="矩形 7"/>
          <p:cNvSpPr/>
          <p:nvPr/>
        </p:nvSpPr>
        <p:spPr>
          <a:xfrm>
            <a:off x="3255010" y="3221990"/>
            <a:ext cx="281940" cy="17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55010" y="2835275"/>
            <a:ext cx="573405" cy="273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78053" y="125844"/>
            <a:ext cx="38106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——2. 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支出项目申报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8DAFF7D-B6D4-9D89-E084-9031EB9B9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6" y="4333199"/>
            <a:ext cx="9295584" cy="22728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700770" y="4616029"/>
            <a:ext cx="559296" cy="2274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98A55C-0D66-90AB-E33A-AD33B1646625}"/>
              </a:ext>
            </a:extLst>
          </p:cNvPr>
          <p:cNvSpPr/>
          <p:nvPr/>
        </p:nvSpPr>
        <p:spPr>
          <a:xfrm>
            <a:off x="9304473" y="4616029"/>
            <a:ext cx="379458" cy="2274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5E547E4-1314-481C-E29E-27F0B16B74F3}"/>
              </a:ext>
            </a:extLst>
          </p:cNvPr>
          <p:cNvSpPr txBox="1"/>
          <p:nvPr/>
        </p:nvSpPr>
        <p:spPr>
          <a:xfrm>
            <a:off x="417848" y="909353"/>
            <a:ext cx="705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！支出项目后续申报流程相同，此处以常规性支出申报为例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2" y="906977"/>
            <a:ext cx="11969085" cy="586279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圆角矩形标注 3"/>
          <p:cNvSpPr/>
          <p:nvPr/>
        </p:nvSpPr>
        <p:spPr>
          <a:xfrm flipH="1">
            <a:off x="6424930" y="1914525"/>
            <a:ext cx="1820545" cy="297180"/>
          </a:xfrm>
          <a:prstGeom prst="wedgeRoundRectCallout">
            <a:avLst>
              <a:gd name="adj1" fmla="val -45674"/>
              <a:gd name="adj2" fmla="val -1318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可上传支撑材料</a:t>
            </a:r>
          </a:p>
        </p:txBody>
      </p:sp>
      <p:sp>
        <p:nvSpPr>
          <p:cNvPr id="6" name="五边形 5"/>
          <p:cNvSpPr/>
          <p:nvPr/>
        </p:nvSpPr>
        <p:spPr>
          <a:xfrm>
            <a:off x="0" y="116840"/>
            <a:ext cx="3959860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10" name="圆角矩形标注 9"/>
          <p:cNvSpPr/>
          <p:nvPr/>
        </p:nvSpPr>
        <p:spPr>
          <a:xfrm flipH="1">
            <a:off x="9146540" y="5259705"/>
            <a:ext cx="2082800" cy="751840"/>
          </a:xfrm>
          <a:prstGeom prst="wedgeRoundRectCallout">
            <a:avLst>
              <a:gd name="adj1" fmla="val -39695"/>
              <a:gd name="adj2" fmla="val 1021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8.”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保存数据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后，点击“数据校验”，校验通过后，点击“关闭”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27452" y="1500827"/>
            <a:ext cx="656489" cy="168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038399" y="6451135"/>
            <a:ext cx="1974636" cy="3186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122503" y="125844"/>
            <a:ext cx="38106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——2. 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支出项目申报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E48728C7-626C-4A02-8AA5-7539BBF39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74" y="987513"/>
            <a:ext cx="11451771" cy="5522246"/>
          </a:xfrm>
          <a:prstGeom prst="rect">
            <a:avLst/>
          </a:prstGeom>
        </p:spPr>
      </p:pic>
      <p:sp>
        <p:nvSpPr>
          <p:cNvPr id="6" name="五边形 5"/>
          <p:cNvSpPr/>
          <p:nvPr/>
        </p:nvSpPr>
        <p:spPr>
          <a:xfrm>
            <a:off x="0" y="116840"/>
            <a:ext cx="3959860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11" name="圆角矩形标注 10"/>
          <p:cNvSpPr/>
          <p:nvPr/>
        </p:nvSpPr>
        <p:spPr>
          <a:xfrm flipH="1">
            <a:off x="478155" y="3087370"/>
            <a:ext cx="1232535" cy="291465"/>
          </a:xfrm>
          <a:prstGeom prst="wedgeRoundRectCallout">
            <a:avLst>
              <a:gd name="adj1" fmla="val -51751"/>
              <a:gd name="adj2" fmla="val 13235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勾选项目</a:t>
            </a:r>
          </a:p>
        </p:txBody>
      </p:sp>
      <p:sp>
        <p:nvSpPr>
          <p:cNvPr id="12" name="圆角矩形标注 11"/>
          <p:cNvSpPr/>
          <p:nvPr/>
        </p:nvSpPr>
        <p:spPr>
          <a:xfrm flipH="1">
            <a:off x="8245293" y="2358572"/>
            <a:ext cx="1588770" cy="319405"/>
          </a:xfrm>
          <a:prstGeom prst="wedgeRoundRectCallout">
            <a:avLst>
              <a:gd name="adj1" fmla="val -57370"/>
              <a:gd name="adj2" fmla="val 1175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点击“提交”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54235" y="3589550"/>
            <a:ext cx="375013" cy="3225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961619" y="2979381"/>
            <a:ext cx="667909" cy="138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D77C24-91AE-A608-2E15-BE4796E4E56D}"/>
              </a:ext>
            </a:extLst>
          </p:cNvPr>
          <p:cNvSpPr txBox="1"/>
          <p:nvPr/>
        </p:nvSpPr>
        <p:spPr>
          <a:xfrm>
            <a:off x="4122503" y="125844"/>
            <a:ext cx="38106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——2. 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支出项目申报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973124"/>
            <a:ext cx="12095747" cy="554512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五边形 5"/>
          <p:cNvSpPr/>
          <p:nvPr/>
        </p:nvSpPr>
        <p:spPr>
          <a:xfrm>
            <a:off x="0" y="116840"/>
            <a:ext cx="3959860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8468995" y="4819015"/>
            <a:ext cx="1837055" cy="581025"/>
          </a:xfrm>
          <a:prstGeom prst="wedgeRoundRectCallout">
            <a:avLst>
              <a:gd name="adj1" fmla="val -74285"/>
              <a:gd name="adj2" fmla="val -736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可在此处查看项目进行的状态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99759" y="3670184"/>
            <a:ext cx="969532" cy="968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528050" y="3641725"/>
            <a:ext cx="281940" cy="17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28050" y="3914775"/>
            <a:ext cx="281940" cy="17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13445" y="4187825"/>
            <a:ext cx="281940" cy="17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64650" y="1123315"/>
            <a:ext cx="281940" cy="17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9E31C7-A04A-67D7-45BA-40EF992E97A6}"/>
              </a:ext>
            </a:extLst>
          </p:cNvPr>
          <p:cNvSpPr txBox="1"/>
          <p:nvPr/>
        </p:nvSpPr>
        <p:spPr>
          <a:xfrm>
            <a:off x="4122503" y="125844"/>
            <a:ext cx="381065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——2. 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支出项目申报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AA08F2B-37C1-54F3-C07B-243440D62EC5}"/>
              </a:ext>
            </a:extLst>
          </p:cNvPr>
          <p:cNvSpPr txBox="1"/>
          <p:nvPr/>
        </p:nvSpPr>
        <p:spPr>
          <a:xfrm>
            <a:off x="142574" y="2358950"/>
            <a:ext cx="475640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9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9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9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校内支出预算</a:t>
            </a:r>
            <a:r>
              <a:rPr lang="en-US" altLang="zh-CN" sz="9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9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方案下有</a:t>
            </a:r>
            <a:r>
              <a:rPr lang="en-US" altLang="zh-CN" sz="9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【1】</a:t>
            </a:r>
            <a:r>
              <a:rPr lang="zh-CN" altLang="en-US" sz="9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个项目等待您的申报！方案距离申报结束还有</a:t>
            </a:r>
            <a:r>
              <a:rPr lang="en-US" altLang="zh-CN" sz="9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9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天！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D0A2D0A-57F0-008B-3627-9EA0E68D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85" y="1330644"/>
            <a:ext cx="11201400" cy="5401512"/>
          </a:xfrm>
          <a:prstGeom prst="rect">
            <a:avLst/>
          </a:prstGeom>
        </p:spPr>
      </p:pic>
      <p:sp>
        <p:nvSpPr>
          <p:cNvPr id="6" name="五边形 5"/>
          <p:cNvSpPr/>
          <p:nvPr/>
        </p:nvSpPr>
        <p:spPr>
          <a:xfrm>
            <a:off x="0" y="116840"/>
            <a:ext cx="3959860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9915" y="895350"/>
            <a:ext cx="11201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除了按步骤填写申报内容外，还可以使用</a:t>
            </a:r>
            <a:r>
              <a:rPr lang="zh-CN" altLang="en-US" sz="2400" b="1" dirty="0">
                <a:solidFill>
                  <a:srgbClr val="FF0000"/>
                </a:solidFill>
              </a:rPr>
              <a:t>模板导入</a:t>
            </a:r>
            <a:r>
              <a:rPr lang="zh-CN" altLang="en-US" sz="2400" b="1" dirty="0"/>
              <a:t>支出项目和收入项目申报信息。</a:t>
            </a:r>
          </a:p>
        </p:txBody>
      </p:sp>
      <p:sp>
        <p:nvSpPr>
          <p:cNvPr id="11" name="五边形 10"/>
          <p:cNvSpPr/>
          <p:nvPr/>
        </p:nvSpPr>
        <p:spPr>
          <a:xfrm>
            <a:off x="0" y="116840"/>
            <a:ext cx="3959860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8573135" y="4286250"/>
            <a:ext cx="2228215" cy="878205"/>
          </a:xfrm>
          <a:prstGeom prst="wedgeRoundRectCallout">
            <a:avLst>
              <a:gd name="adj1" fmla="val -74285"/>
              <a:gd name="adj2" fmla="val -736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下载可申报模板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，填写后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导入申报模板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</a:p>
        </p:txBody>
      </p:sp>
      <p:sp>
        <p:nvSpPr>
          <p:cNvPr id="5" name="矩形 4"/>
          <p:cNvSpPr/>
          <p:nvPr/>
        </p:nvSpPr>
        <p:spPr>
          <a:xfrm>
            <a:off x="4013835" y="3989070"/>
            <a:ext cx="1179195" cy="61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95715" y="1693545"/>
            <a:ext cx="382270" cy="19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05672" y="4444684"/>
            <a:ext cx="59747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</a:rPr>
              <a:t>PS</a:t>
            </a:r>
            <a:r>
              <a:rPr lang="zh-CN" altLang="en-US" sz="2400" b="1" dirty="0">
                <a:solidFill>
                  <a:srgbClr val="C00000"/>
                </a:solidFill>
              </a:rPr>
              <a:t>：经测试，模板导入填报更高效、便捷，推荐使用。新增项目使用模板导入时，基本信息申报中</a:t>
            </a:r>
            <a:r>
              <a:rPr lang="en-US" altLang="zh-CN" sz="2400" b="1" dirty="0">
                <a:solidFill>
                  <a:srgbClr val="C00000"/>
                </a:solidFill>
              </a:rPr>
              <a:t>“</a:t>
            </a:r>
            <a:r>
              <a:rPr lang="zh-CN" altLang="en-US" sz="2400" b="1" dirty="0">
                <a:solidFill>
                  <a:srgbClr val="C00000"/>
                </a:solidFill>
              </a:rPr>
              <a:t>项目编号</a:t>
            </a:r>
            <a:r>
              <a:rPr lang="en-US" altLang="zh-CN" sz="2400" b="1" dirty="0">
                <a:solidFill>
                  <a:srgbClr val="C00000"/>
                </a:solidFill>
              </a:rPr>
              <a:t>”</a:t>
            </a:r>
            <a:r>
              <a:rPr lang="zh-CN" altLang="en-US" sz="2400" b="1" dirty="0">
                <a:solidFill>
                  <a:srgbClr val="C00000"/>
                </a:solidFill>
              </a:rPr>
              <a:t>空着即可。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22503" y="125844"/>
            <a:ext cx="655637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收入、支出项目申报</a:t>
            </a:r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--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模板导入方式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80473" y="120316"/>
            <a:ext cx="11869666" cy="2357268"/>
            <a:chOff x="180473" y="120316"/>
            <a:chExt cx="11869666" cy="2357268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73" y="120316"/>
              <a:ext cx="4490019" cy="2330728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422" y="120316"/>
              <a:ext cx="3496091" cy="2330727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444" y="120316"/>
              <a:ext cx="3741695" cy="2357268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0" y="-16163"/>
            <a:ext cx="12192000" cy="26276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363725" y="331585"/>
            <a:ext cx="3079502" cy="625428"/>
            <a:chOff x="2838" y="1917"/>
            <a:chExt cx="2004" cy="482"/>
          </a:xfrm>
          <a:solidFill>
            <a:schemeClr val="bg1"/>
          </a:solidFill>
        </p:grpSpPr>
        <p:sp>
          <p:nvSpPr>
            <p:cNvPr id="47" name="Freeform 5"/>
            <p:cNvSpPr/>
            <p:nvPr/>
          </p:nvSpPr>
          <p:spPr bwMode="auto">
            <a:xfrm>
              <a:off x="3174" y="1952"/>
              <a:ext cx="191" cy="302"/>
            </a:xfrm>
            <a:custGeom>
              <a:avLst/>
              <a:gdLst>
                <a:gd name="T0" fmla="*/ 97 w 100"/>
                <a:gd name="T1" fmla="*/ 25 h 156"/>
                <a:gd name="T2" fmla="*/ 98 w 100"/>
                <a:gd name="T3" fmla="*/ 138 h 156"/>
                <a:gd name="T4" fmla="*/ 85 w 100"/>
                <a:gd name="T5" fmla="*/ 153 h 156"/>
                <a:gd name="T6" fmla="*/ 49 w 100"/>
                <a:gd name="T7" fmla="*/ 117 h 156"/>
                <a:gd name="T8" fmla="*/ 57 w 100"/>
                <a:gd name="T9" fmla="*/ 123 h 156"/>
                <a:gd name="T10" fmla="*/ 57 w 100"/>
                <a:gd name="T11" fmla="*/ 119 h 156"/>
                <a:gd name="T12" fmla="*/ 77 w 100"/>
                <a:gd name="T13" fmla="*/ 134 h 156"/>
                <a:gd name="T14" fmla="*/ 83 w 100"/>
                <a:gd name="T15" fmla="*/ 121 h 156"/>
                <a:gd name="T16" fmla="*/ 76 w 100"/>
                <a:gd name="T17" fmla="*/ 31 h 156"/>
                <a:gd name="T18" fmla="*/ 66 w 100"/>
                <a:gd name="T19" fmla="*/ 7 h 156"/>
                <a:gd name="T20" fmla="*/ 0 w 100"/>
                <a:gd name="T21" fmla="*/ 28 h 156"/>
                <a:gd name="T22" fmla="*/ 1 w 100"/>
                <a:gd name="T23" fmla="*/ 26 h 156"/>
                <a:gd name="T24" fmla="*/ 58 w 100"/>
                <a:gd name="T25" fmla="*/ 4 h 156"/>
                <a:gd name="T26" fmla="*/ 97 w 100"/>
                <a:gd name="T27" fmla="*/ 2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56">
                  <a:moveTo>
                    <a:pt x="97" y="25"/>
                  </a:moveTo>
                  <a:cubicBezTo>
                    <a:pt x="87" y="33"/>
                    <a:pt x="100" y="117"/>
                    <a:pt x="98" y="138"/>
                  </a:cubicBezTo>
                  <a:cubicBezTo>
                    <a:pt x="96" y="153"/>
                    <a:pt x="93" y="156"/>
                    <a:pt x="85" y="153"/>
                  </a:cubicBezTo>
                  <a:cubicBezTo>
                    <a:pt x="75" y="149"/>
                    <a:pt x="51" y="124"/>
                    <a:pt x="49" y="117"/>
                  </a:cubicBezTo>
                  <a:cubicBezTo>
                    <a:pt x="50" y="117"/>
                    <a:pt x="55" y="122"/>
                    <a:pt x="57" y="123"/>
                  </a:cubicBezTo>
                  <a:cubicBezTo>
                    <a:pt x="57" y="121"/>
                    <a:pt x="56" y="121"/>
                    <a:pt x="57" y="119"/>
                  </a:cubicBezTo>
                  <a:cubicBezTo>
                    <a:pt x="61" y="123"/>
                    <a:pt x="74" y="133"/>
                    <a:pt x="77" y="134"/>
                  </a:cubicBezTo>
                  <a:cubicBezTo>
                    <a:pt x="84" y="134"/>
                    <a:pt x="81" y="126"/>
                    <a:pt x="83" y="121"/>
                  </a:cubicBezTo>
                  <a:cubicBezTo>
                    <a:pt x="82" y="103"/>
                    <a:pt x="75" y="47"/>
                    <a:pt x="76" y="31"/>
                  </a:cubicBezTo>
                  <a:cubicBezTo>
                    <a:pt x="75" y="20"/>
                    <a:pt x="75" y="10"/>
                    <a:pt x="66" y="7"/>
                  </a:cubicBezTo>
                  <a:cubicBezTo>
                    <a:pt x="42" y="8"/>
                    <a:pt x="23" y="28"/>
                    <a:pt x="0" y="28"/>
                  </a:cubicBezTo>
                  <a:cubicBezTo>
                    <a:pt x="0" y="27"/>
                    <a:pt x="1" y="27"/>
                    <a:pt x="1" y="26"/>
                  </a:cubicBezTo>
                  <a:cubicBezTo>
                    <a:pt x="8" y="17"/>
                    <a:pt x="58" y="4"/>
                    <a:pt x="58" y="4"/>
                  </a:cubicBezTo>
                  <a:cubicBezTo>
                    <a:pt x="73" y="0"/>
                    <a:pt x="97" y="4"/>
                    <a:pt x="9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6"/>
            <p:cNvSpPr/>
            <p:nvPr/>
          </p:nvSpPr>
          <p:spPr bwMode="auto">
            <a:xfrm>
              <a:off x="3254" y="1985"/>
              <a:ext cx="48" cy="39"/>
            </a:xfrm>
            <a:custGeom>
              <a:avLst/>
              <a:gdLst>
                <a:gd name="T0" fmla="*/ 7 w 25"/>
                <a:gd name="T1" fmla="*/ 1 h 20"/>
                <a:gd name="T2" fmla="*/ 24 w 25"/>
                <a:gd name="T3" fmla="*/ 9 h 20"/>
                <a:gd name="T4" fmla="*/ 24 w 25"/>
                <a:gd name="T5" fmla="*/ 16 h 20"/>
                <a:gd name="T6" fmla="*/ 12 w 25"/>
                <a:gd name="T7" fmla="*/ 17 h 20"/>
                <a:gd name="T8" fmla="*/ 1 w 25"/>
                <a:gd name="T9" fmla="*/ 5 h 20"/>
                <a:gd name="T10" fmla="*/ 7 w 25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0">
                  <a:moveTo>
                    <a:pt x="7" y="1"/>
                  </a:moveTo>
                  <a:cubicBezTo>
                    <a:pt x="12" y="2"/>
                    <a:pt x="17" y="1"/>
                    <a:pt x="24" y="9"/>
                  </a:cubicBezTo>
                  <a:cubicBezTo>
                    <a:pt x="25" y="11"/>
                    <a:pt x="25" y="13"/>
                    <a:pt x="24" y="16"/>
                  </a:cubicBezTo>
                  <a:cubicBezTo>
                    <a:pt x="23" y="18"/>
                    <a:pt x="15" y="20"/>
                    <a:pt x="12" y="17"/>
                  </a:cubicBezTo>
                  <a:cubicBezTo>
                    <a:pt x="9" y="13"/>
                    <a:pt x="2" y="8"/>
                    <a:pt x="1" y="5"/>
                  </a:cubicBezTo>
                  <a:cubicBezTo>
                    <a:pt x="0" y="2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3124" y="2020"/>
              <a:ext cx="27" cy="180"/>
            </a:xfrm>
            <a:custGeom>
              <a:avLst/>
              <a:gdLst>
                <a:gd name="T0" fmla="*/ 5 w 14"/>
                <a:gd name="T1" fmla="*/ 0 h 93"/>
                <a:gd name="T2" fmla="*/ 8 w 14"/>
                <a:gd name="T3" fmla="*/ 9 h 93"/>
                <a:gd name="T4" fmla="*/ 14 w 14"/>
                <a:gd name="T5" fmla="*/ 91 h 93"/>
                <a:gd name="T6" fmla="*/ 9 w 14"/>
                <a:gd name="T7" fmla="*/ 93 h 93"/>
                <a:gd name="T8" fmla="*/ 1 w 14"/>
                <a:gd name="T9" fmla="*/ 86 h 93"/>
                <a:gd name="T10" fmla="*/ 3 w 14"/>
                <a:gd name="T11" fmla="*/ 6 h 93"/>
                <a:gd name="T12" fmla="*/ 5 w 14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3">
                  <a:moveTo>
                    <a:pt x="5" y="0"/>
                  </a:moveTo>
                  <a:cubicBezTo>
                    <a:pt x="6" y="1"/>
                    <a:pt x="8" y="1"/>
                    <a:pt x="8" y="9"/>
                  </a:cubicBezTo>
                  <a:cubicBezTo>
                    <a:pt x="9" y="10"/>
                    <a:pt x="10" y="90"/>
                    <a:pt x="14" y="91"/>
                  </a:cubicBezTo>
                  <a:cubicBezTo>
                    <a:pt x="11" y="92"/>
                    <a:pt x="12" y="93"/>
                    <a:pt x="9" y="93"/>
                  </a:cubicBezTo>
                  <a:cubicBezTo>
                    <a:pt x="6" y="90"/>
                    <a:pt x="3" y="90"/>
                    <a:pt x="1" y="86"/>
                  </a:cubicBezTo>
                  <a:cubicBezTo>
                    <a:pt x="4" y="67"/>
                    <a:pt x="0" y="31"/>
                    <a:pt x="3" y="6"/>
                  </a:cubicBezTo>
                  <a:cubicBezTo>
                    <a:pt x="3" y="3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8"/>
            <p:cNvSpPr/>
            <p:nvPr/>
          </p:nvSpPr>
          <p:spPr bwMode="auto">
            <a:xfrm>
              <a:off x="2838" y="2053"/>
              <a:ext cx="99" cy="46"/>
            </a:xfrm>
            <a:custGeom>
              <a:avLst/>
              <a:gdLst>
                <a:gd name="T0" fmla="*/ 52 w 52"/>
                <a:gd name="T1" fmla="*/ 24 h 24"/>
                <a:gd name="T2" fmla="*/ 33 w 52"/>
                <a:gd name="T3" fmla="*/ 16 h 24"/>
                <a:gd name="T4" fmla="*/ 17 w 52"/>
                <a:gd name="T5" fmla="*/ 9 h 24"/>
                <a:gd name="T6" fmla="*/ 0 w 52"/>
                <a:gd name="T7" fmla="*/ 0 h 24"/>
                <a:gd name="T8" fmla="*/ 20 w 52"/>
                <a:gd name="T9" fmla="*/ 2 h 24"/>
                <a:gd name="T10" fmla="*/ 44 w 52"/>
                <a:gd name="T11" fmla="*/ 15 h 24"/>
                <a:gd name="T12" fmla="*/ 52 w 5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4">
                  <a:moveTo>
                    <a:pt x="52" y="24"/>
                  </a:moveTo>
                  <a:cubicBezTo>
                    <a:pt x="43" y="24"/>
                    <a:pt x="42" y="22"/>
                    <a:pt x="33" y="16"/>
                  </a:cubicBezTo>
                  <a:cubicBezTo>
                    <a:pt x="31" y="14"/>
                    <a:pt x="27" y="11"/>
                    <a:pt x="17" y="9"/>
                  </a:cubicBezTo>
                  <a:cubicBezTo>
                    <a:pt x="14" y="6"/>
                    <a:pt x="3" y="4"/>
                    <a:pt x="0" y="0"/>
                  </a:cubicBezTo>
                  <a:cubicBezTo>
                    <a:pt x="8" y="0"/>
                    <a:pt x="14" y="0"/>
                    <a:pt x="20" y="2"/>
                  </a:cubicBezTo>
                  <a:cubicBezTo>
                    <a:pt x="22" y="4"/>
                    <a:pt x="34" y="6"/>
                    <a:pt x="44" y="15"/>
                  </a:cubicBezTo>
                  <a:cubicBezTo>
                    <a:pt x="48" y="18"/>
                    <a:pt x="51" y="19"/>
                    <a:pt x="5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2924" y="1917"/>
              <a:ext cx="164" cy="360"/>
            </a:xfrm>
            <a:custGeom>
              <a:avLst/>
              <a:gdLst>
                <a:gd name="T0" fmla="*/ 39 w 86"/>
                <a:gd name="T1" fmla="*/ 38 h 186"/>
                <a:gd name="T2" fmla="*/ 56 w 86"/>
                <a:gd name="T3" fmla="*/ 34 h 186"/>
                <a:gd name="T4" fmla="*/ 59 w 86"/>
                <a:gd name="T5" fmla="*/ 31 h 186"/>
                <a:gd name="T6" fmla="*/ 85 w 86"/>
                <a:gd name="T7" fmla="*/ 43 h 186"/>
                <a:gd name="T8" fmla="*/ 85 w 86"/>
                <a:gd name="T9" fmla="*/ 48 h 186"/>
                <a:gd name="T10" fmla="*/ 64 w 86"/>
                <a:gd name="T11" fmla="*/ 61 h 186"/>
                <a:gd name="T12" fmla="*/ 55 w 86"/>
                <a:gd name="T13" fmla="*/ 72 h 186"/>
                <a:gd name="T14" fmla="*/ 57 w 86"/>
                <a:gd name="T15" fmla="*/ 81 h 186"/>
                <a:gd name="T16" fmla="*/ 39 w 86"/>
                <a:gd name="T17" fmla="*/ 88 h 186"/>
                <a:gd name="T18" fmla="*/ 39 w 86"/>
                <a:gd name="T19" fmla="*/ 55 h 186"/>
                <a:gd name="T20" fmla="*/ 45 w 86"/>
                <a:gd name="T21" fmla="*/ 48 h 186"/>
                <a:gd name="T22" fmla="*/ 39 w 86"/>
                <a:gd name="T23" fmla="*/ 49 h 186"/>
                <a:gd name="T24" fmla="*/ 39 w 86"/>
                <a:gd name="T25" fmla="*/ 38 h 186"/>
                <a:gd name="T26" fmla="*/ 12 w 86"/>
                <a:gd name="T27" fmla="*/ 1 h 186"/>
                <a:gd name="T28" fmla="*/ 30 w 86"/>
                <a:gd name="T29" fmla="*/ 8 h 186"/>
                <a:gd name="T30" fmla="*/ 34 w 86"/>
                <a:gd name="T31" fmla="*/ 14 h 186"/>
                <a:gd name="T32" fmla="*/ 34 w 86"/>
                <a:gd name="T33" fmla="*/ 39 h 186"/>
                <a:gd name="T34" fmla="*/ 39 w 86"/>
                <a:gd name="T35" fmla="*/ 38 h 186"/>
                <a:gd name="T36" fmla="*/ 39 w 86"/>
                <a:gd name="T37" fmla="*/ 49 h 186"/>
                <a:gd name="T38" fmla="*/ 34 w 86"/>
                <a:gd name="T39" fmla="*/ 50 h 186"/>
                <a:gd name="T40" fmla="*/ 33 w 86"/>
                <a:gd name="T41" fmla="*/ 63 h 186"/>
                <a:gd name="T42" fmla="*/ 39 w 86"/>
                <a:gd name="T43" fmla="*/ 55 h 186"/>
                <a:gd name="T44" fmla="*/ 39 w 86"/>
                <a:gd name="T45" fmla="*/ 88 h 186"/>
                <a:gd name="T46" fmla="*/ 35 w 86"/>
                <a:gd name="T47" fmla="*/ 91 h 186"/>
                <a:gd name="T48" fmla="*/ 26 w 86"/>
                <a:gd name="T49" fmla="*/ 183 h 186"/>
                <a:gd name="T50" fmla="*/ 23 w 86"/>
                <a:gd name="T51" fmla="*/ 186 h 186"/>
                <a:gd name="T52" fmla="*/ 20 w 86"/>
                <a:gd name="T53" fmla="*/ 97 h 186"/>
                <a:gd name="T54" fmla="*/ 16 w 86"/>
                <a:gd name="T55" fmla="*/ 92 h 186"/>
                <a:gd name="T56" fmla="*/ 17 w 86"/>
                <a:gd name="T57" fmla="*/ 81 h 186"/>
                <a:gd name="T58" fmla="*/ 20 w 86"/>
                <a:gd name="T59" fmla="*/ 79 h 186"/>
                <a:gd name="T60" fmla="*/ 19 w 86"/>
                <a:gd name="T61" fmla="*/ 54 h 186"/>
                <a:gd name="T62" fmla="*/ 0 w 86"/>
                <a:gd name="T63" fmla="*/ 53 h 186"/>
                <a:gd name="T64" fmla="*/ 8 w 86"/>
                <a:gd name="T65" fmla="*/ 47 h 186"/>
                <a:gd name="T66" fmla="*/ 18 w 86"/>
                <a:gd name="T67" fmla="*/ 44 h 186"/>
                <a:gd name="T68" fmla="*/ 17 w 86"/>
                <a:gd name="T69" fmla="*/ 17 h 186"/>
                <a:gd name="T70" fmla="*/ 15 w 86"/>
                <a:gd name="T71" fmla="*/ 6 h 186"/>
                <a:gd name="T72" fmla="*/ 12 w 86"/>
                <a:gd name="T73" fmla="*/ 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86">
                  <a:moveTo>
                    <a:pt x="39" y="38"/>
                  </a:moveTo>
                  <a:cubicBezTo>
                    <a:pt x="45" y="37"/>
                    <a:pt x="50" y="35"/>
                    <a:pt x="56" y="34"/>
                  </a:cubicBezTo>
                  <a:cubicBezTo>
                    <a:pt x="56" y="33"/>
                    <a:pt x="59" y="32"/>
                    <a:pt x="59" y="31"/>
                  </a:cubicBezTo>
                  <a:cubicBezTo>
                    <a:pt x="75" y="29"/>
                    <a:pt x="85" y="39"/>
                    <a:pt x="85" y="43"/>
                  </a:cubicBezTo>
                  <a:cubicBezTo>
                    <a:pt x="86" y="45"/>
                    <a:pt x="86" y="46"/>
                    <a:pt x="85" y="48"/>
                  </a:cubicBezTo>
                  <a:cubicBezTo>
                    <a:pt x="83" y="52"/>
                    <a:pt x="65" y="60"/>
                    <a:pt x="64" y="61"/>
                  </a:cubicBezTo>
                  <a:cubicBezTo>
                    <a:pt x="57" y="66"/>
                    <a:pt x="55" y="68"/>
                    <a:pt x="55" y="72"/>
                  </a:cubicBezTo>
                  <a:cubicBezTo>
                    <a:pt x="57" y="73"/>
                    <a:pt x="60" y="78"/>
                    <a:pt x="57" y="81"/>
                  </a:cubicBezTo>
                  <a:cubicBezTo>
                    <a:pt x="53" y="82"/>
                    <a:pt x="45" y="85"/>
                    <a:pt x="39" y="88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38"/>
                  </a:lnTo>
                  <a:close/>
                  <a:moveTo>
                    <a:pt x="12" y="1"/>
                  </a:moveTo>
                  <a:cubicBezTo>
                    <a:pt x="19" y="0"/>
                    <a:pt x="26" y="1"/>
                    <a:pt x="30" y="8"/>
                  </a:cubicBezTo>
                  <a:cubicBezTo>
                    <a:pt x="31" y="8"/>
                    <a:pt x="33" y="12"/>
                    <a:pt x="34" y="14"/>
                  </a:cubicBezTo>
                  <a:cubicBezTo>
                    <a:pt x="34" y="22"/>
                    <a:pt x="34" y="30"/>
                    <a:pt x="34" y="39"/>
                  </a:cubicBezTo>
                  <a:cubicBezTo>
                    <a:pt x="36" y="39"/>
                    <a:pt x="37" y="38"/>
                    <a:pt x="39" y="38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89"/>
                    <a:pt x="35" y="90"/>
                    <a:pt x="35" y="91"/>
                  </a:cubicBezTo>
                  <a:cubicBezTo>
                    <a:pt x="32" y="124"/>
                    <a:pt x="31" y="150"/>
                    <a:pt x="26" y="183"/>
                  </a:cubicBezTo>
                  <a:cubicBezTo>
                    <a:pt x="25" y="183"/>
                    <a:pt x="24" y="186"/>
                    <a:pt x="23" y="186"/>
                  </a:cubicBezTo>
                  <a:cubicBezTo>
                    <a:pt x="22" y="157"/>
                    <a:pt x="20" y="127"/>
                    <a:pt x="20" y="97"/>
                  </a:cubicBezTo>
                  <a:cubicBezTo>
                    <a:pt x="19" y="94"/>
                    <a:pt x="17" y="94"/>
                    <a:pt x="16" y="92"/>
                  </a:cubicBezTo>
                  <a:cubicBezTo>
                    <a:pt x="13" y="90"/>
                    <a:pt x="14" y="82"/>
                    <a:pt x="17" y="81"/>
                  </a:cubicBezTo>
                  <a:cubicBezTo>
                    <a:pt x="18" y="81"/>
                    <a:pt x="19" y="79"/>
                    <a:pt x="20" y="79"/>
                  </a:cubicBezTo>
                  <a:cubicBezTo>
                    <a:pt x="20" y="60"/>
                    <a:pt x="19" y="61"/>
                    <a:pt x="19" y="54"/>
                  </a:cubicBezTo>
                  <a:cubicBezTo>
                    <a:pt x="15" y="53"/>
                    <a:pt x="0" y="58"/>
                    <a:pt x="0" y="53"/>
                  </a:cubicBezTo>
                  <a:cubicBezTo>
                    <a:pt x="1" y="51"/>
                    <a:pt x="6" y="49"/>
                    <a:pt x="8" y="47"/>
                  </a:cubicBezTo>
                  <a:cubicBezTo>
                    <a:pt x="12" y="46"/>
                    <a:pt x="15" y="45"/>
                    <a:pt x="18" y="44"/>
                  </a:cubicBezTo>
                  <a:cubicBezTo>
                    <a:pt x="19" y="34"/>
                    <a:pt x="19" y="27"/>
                    <a:pt x="17" y="17"/>
                  </a:cubicBezTo>
                  <a:cubicBezTo>
                    <a:pt x="17" y="15"/>
                    <a:pt x="17" y="6"/>
                    <a:pt x="15" y="6"/>
                  </a:cubicBezTo>
                  <a:cubicBezTo>
                    <a:pt x="14" y="4"/>
                    <a:pt x="12" y="4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0"/>
            <p:cNvSpPr>
              <a:spLocks noEditPoints="1"/>
            </p:cNvSpPr>
            <p:nvPr/>
          </p:nvSpPr>
          <p:spPr bwMode="auto">
            <a:xfrm>
              <a:off x="3155" y="2012"/>
              <a:ext cx="154" cy="176"/>
            </a:xfrm>
            <a:custGeom>
              <a:avLst/>
              <a:gdLst>
                <a:gd name="T0" fmla="*/ 62 w 81"/>
                <a:gd name="T1" fmla="*/ 38 h 91"/>
                <a:gd name="T2" fmla="*/ 67 w 81"/>
                <a:gd name="T3" fmla="*/ 28 h 91"/>
                <a:gd name="T4" fmla="*/ 78 w 81"/>
                <a:gd name="T5" fmla="*/ 36 h 91"/>
                <a:gd name="T6" fmla="*/ 70 w 81"/>
                <a:gd name="T7" fmla="*/ 51 h 91"/>
                <a:gd name="T8" fmla="*/ 81 w 81"/>
                <a:gd name="T9" fmla="*/ 79 h 91"/>
                <a:gd name="T10" fmla="*/ 78 w 81"/>
                <a:gd name="T11" fmla="*/ 80 h 91"/>
                <a:gd name="T12" fmla="*/ 65 w 81"/>
                <a:gd name="T13" fmla="*/ 57 h 91"/>
                <a:gd name="T14" fmla="*/ 50 w 81"/>
                <a:gd name="T15" fmla="*/ 72 h 91"/>
                <a:gd name="T16" fmla="*/ 52 w 81"/>
                <a:gd name="T17" fmla="*/ 74 h 91"/>
                <a:gd name="T18" fmla="*/ 59 w 81"/>
                <a:gd name="T19" fmla="*/ 77 h 91"/>
                <a:gd name="T20" fmla="*/ 59 w 81"/>
                <a:gd name="T21" fmla="*/ 83 h 91"/>
                <a:gd name="T22" fmla="*/ 49 w 81"/>
                <a:gd name="T23" fmla="*/ 85 h 91"/>
                <a:gd name="T24" fmla="*/ 46 w 81"/>
                <a:gd name="T25" fmla="*/ 87 h 91"/>
                <a:gd name="T26" fmla="*/ 44 w 81"/>
                <a:gd name="T27" fmla="*/ 89 h 91"/>
                <a:gd name="T28" fmla="*/ 44 w 81"/>
                <a:gd name="T29" fmla="*/ 63 h 91"/>
                <a:gd name="T30" fmla="*/ 58 w 81"/>
                <a:gd name="T31" fmla="*/ 43 h 91"/>
                <a:gd name="T32" fmla="*/ 53 w 81"/>
                <a:gd name="T33" fmla="*/ 40 h 91"/>
                <a:gd name="T34" fmla="*/ 44 w 81"/>
                <a:gd name="T35" fmla="*/ 51 h 91"/>
                <a:gd name="T36" fmla="*/ 44 w 81"/>
                <a:gd name="T37" fmla="*/ 43 h 91"/>
                <a:gd name="T38" fmla="*/ 45 w 81"/>
                <a:gd name="T39" fmla="*/ 40 h 91"/>
                <a:gd name="T40" fmla="*/ 44 w 81"/>
                <a:gd name="T41" fmla="*/ 40 h 91"/>
                <a:gd name="T42" fmla="*/ 44 w 81"/>
                <a:gd name="T43" fmla="*/ 32 h 91"/>
                <a:gd name="T44" fmla="*/ 46 w 81"/>
                <a:gd name="T45" fmla="*/ 35 h 91"/>
                <a:gd name="T46" fmla="*/ 50 w 81"/>
                <a:gd name="T47" fmla="*/ 39 h 91"/>
                <a:gd name="T48" fmla="*/ 51 w 81"/>
                <a:gd name="T49" fmla="*/ 36 h 91"/>
                <a:gd name="T50" fmla="*/ 44 w 81"/>
                <a:gd name="T51" fmla="*/ 27 h 91"/>
                <a:gd name="T52" fmla="*/ 44 w 81"/>
                <a:gd name="T53" fmla="*/ 3 h 91"/>
                <a:gd name="T54" fmla="*/ 48 w 81"/>
                <a:gd name="T55" fmla="*/ 7 h 91"/>
                <a:gd name="T56" fmla="*/ 44 w 81"/>
                <a:gd name="T57" fmla="*/ 19 h 91"/>
                <a:gd name="T58" fmla="*/ 62 w 81"/>
                <a:gd name="T59" fmla="*/ 38 h 91"/>
                <a:gd name="T60" fmla="*/ 44 w 81"/>
                <a:gd name="T61" fmla="*/ 89 h 91"/>
                <a:gd name="T62" fmla="*/ 33 w 81"/>
                <a:gd name="T63" fmla="*/ 91 h 91"/>
                <a:gd name="T64" fmla="*/ 12 w 81"/>
                <a:gd name="T65" fmla="*/ 77 h 91"/>
                <a:gd name="T66" fmla="*/ 13 w 81"/>
                <a:gd name="T67" fmla="*/ 77 h 91"/>
                <a:gd name="T68" fmla="*/ 44 w 81"/>
                <a:gd name="T69" fmla="*/ 63 h 91"/>
                <a:gd name="T70" fmla="*/ 44 w 81"/>
                <a:gd name="T71" fmla="*/ 89 h 91"/>
                <a:gd name="T72" fmla="*/ 44 w 81"/>
                <a:gd name="T73" fmla="*/ 51 h 91"/>
                <a:gd name="T74" fmla="*/ 44 w 81"/>
                <a:gd name="T75" fmla="*/ 43 h 91"/>
                <a:gd name="T76" fmla="*/ 26 w 81"/>
                <a:gd name="T77" fmla="*/ 59 h 91"/>
                <a:gd name="T78" fmla="*/ 18 w 81"/>
                <a:gd name="T79" fmla="*/ 64 h 91"/>
                <a:gd name="T80" fmla="*/ 41 w 81"/>
                <a:gd name="T81" fmla="*/ 38 h 91"/>
                <a:gd name="T82" fmla="*/ 44 w 81"/>
                <a:gd name="T83" fmla="*/ 40 h 91"/>
                <a:gd name="T84" fmla="*/ 44 w 81"/>
                <a:gd name="T85" fmla="*/ 32 h 91"/>
                <a:gd name="T86" fmla="*/ 36 w 81"/>
                <a:gd name="T87" fmla="*/ 25 h 91"/>
                <a:gd name="T88" fmla="*/ 40 w 81"/>
                <a:gd name="T89" fmla="*/ 23 h 91"/>
                <a:gd name="T90" fmla="*/ 44 w 81"/>
                <a:gd name="T91" fmla="*/ 27 h 91"/>
                <a:gd name="T92" fmla="*/ 44 w 81"/>
                <a:gd name="T93" fmla="*/ 3 h 91"/>
                <a:gd name="T94" fmla="*/ 42 w 81"/>
                <a:gd name="T95" fmla="*/ 3 h 91"/>
                <a:gd name="T96" fmla="*/ 21 w 81"/>
                <a:gd name="T97" fmla="*/ 0 h 91"/>
                <a:gd name="T98" fmla="*/ 15 w 81"/>
                <a:gd name="T99" fmla="*/ 7 h 91"/>
                <a:gd name="T100" fmla="*/ 23 w 81"/>
                <a:gd name="T101" fmla="*/ 7 h 91"/>
                <a:gd name="T102" fmla="*/ 22 w 81"/>
                <a:gd name="T103" fmla="*/ 9 h 91"/>
                <a:gd name="T104" fmla="*/ 13 w 81"/>
                <a:gd name="T105" fmla="*/ 9 h 91"/>
                <a:gd name="T106" fmla="*/ 21 w 81"/>
                <a:gd name="T107" fmla="*/ 17 h 91"/>
                <a:gd name="T108" fmla="*/ 5 w 81"/>
                <a:gd name="T109" fmla="*/ 29 h 91"/>
                <a:gd name="T110" fmla="*/ 4 w 81"/>
                <a:gd name="T111" fmla="*/ 30 h 91"/>
                <a:gd name="T112" fmla="*/ 11 w 81"/>
                <a:gd name="T113" fmla="*/ 45 h 91"/>
                <a:gd name="T114" fmla="*/ 32 w 81"/>
                <a:gd name="T115" fmla="*/ 28 h 91"/>
                <a:gd name="T116" fmla="*/ 34 w 81"/>
                <a:gd name="T117" fmla="*/ 34 h 91"/>
                <a:gd name="T118" fmla="*/ 1 w 81"/>
                <a:gd name="T119" fmla="*/ 69 h 91"/>
                <a:gd name="T120" fmla="*/ 7 w 81"/>
                <a:gd name="T121" fmla="*/ 77 h 91"/>
                <a:gd name="T122" fmla="*/ 44 w 81"/>
                <a:gd name="T123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91">
                  <a:moveTo>
                    <a:pt x="62" y="38"/>
                  </a:moveTo>
                  <a:cubicBezTo>
                    <a:pt x="64" y="34"/>
                    <a:pt x="67" y="32"/>
                    <a:pt x="67" y="28"/>
                  </a:cubicBezTo>
                  <a:cubicBezTo>
                    <a:pt x="72" y="30"/>
                    <a:pt x="75" y="31"/>
                    <a:pt x="78" y="36"/>
                  </a:cubicBezTo>
                  <a:cubicBezTo>
                    <a:pt x="79" y="45"/>
                    <a:pt x="70" y="48"/>
                    <a:pt x="70" y="51"/>
                  </a:cubicBezTo>
                  <a:cubicBezTo>
                    <a:pt x="72" y="60"/>
                    <a:pt x="80" y="71"/>
                    <a:pt x="81" y="79"/>
                  </a:cubicBezTo>
                  <a:cubicBezTo>
                    <a:pt x="81" y="80"/>
                    <a:pt x="79" y="81"/>
                    <a:pt x="78" y="80"/>
                  </a:cubicBezTo>
                  <a:cubicBezTo>
                    <a:pt x="73" y="76"/>
                    <a:pt x="67" y="64"/>
                    <a:pt x="65" y="57"/>
                  </a:cubicBezTo>
                  <a:cubicBezTo>
                    <a:pt x="62" y="61"/>
                    <a:pt x="57" y="66"/>
                    <a:pt x="50" y="72"/>
                  </a:cubicBezTo>
                  <a:cubicBezTo>
                    <a:pt x="51" y="74"/>
                    <a:pt x="51" y="73"/>
                    <a:pt x="52" y="74"/>
                  </a:cubicBezTo>
                  <a:cubicBezTo>
                    <a:pt x="56" y="75"/>
                    <a:pt x="57" y="75"/>
                    <a:pt x="59" y="77"/>
                  </a:cubicBezTo>
                  <a:cubicBezTo>
                    <a:pt x="60" y="79"/>
                    <a:pt x="59" y="82"/>
                    <a:pt x="59" y="83"/>
                  </a:cubicBezTo>
                  <a:cubicBezTo>
                    <a:pt x="58" y="85"/>
                    <a:pt x="54" y="84"/>
                    <a:pt x="49" y="85"/>
                  </a:cubicBezTo>
                  <a:cubicBezTo>
                    <a:pt x="48" y="86"/>
                    <a:pt x="47" y="87"/>
                    <a:pt x="46" y="87"/>
                  </a:cubicBezTo>
                  <a:cubicBezTo>
                    <a:pt x="45" y="88"/>
                    <a:pt x="45" y="89"/>
                    <a:pt x="44" y="8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55"/>
                    <a:pt x="58" y="45"/>
                    <a:pt x="58" y="43"/>
                  </a:cubicBezTo>
                  <a:cubicBezTo>
                    <a:pt x="56" y="42"/>
                    <a:pt x="56" y="41"/>
                    <a:pt x="53" y="40"/>
                  </a:cubicBezTo>
                  <a:cubicBezTo>
                    <a:pt x="53" y="42"/>
                    <a:pt x="49" y="46"/>
                    <a:pt x="44" y="51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5" y="41"/>
                    <a:pt x="4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33"/>
                    <a:pt x="46" y="34"/>
                    <a:pt x="46" y="35"/>
                  </a:cubicBezTo>
                  <a:cubicBezTo>
                    <a:pt x="50" y="37"/>
                    <a:pt x="48" y="36"/>
                    <a:pt x="50" y="39"/>
                  </a:cubicBezTo>
                  <a:cubicBezTo>
                    <a:pt x="52" y="39"/>
                    <a:pt x="51" y="38"/>
                    <a:pt x="51" y="36"/>
                  </a:cubicBezTo>
                  <a:cubicBezTo>
                    <a:pt x="49" y="34"/>
                    <a:pt x="47" y="30"/>
                    <a:pt x="44" y="2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4"/>
                    <a:pt x="47" y="6"/>
                    <a:pt x="48" y="7"/>
                  </a:cubicBezTo>
                  <a:cubicBezTo>
                    <a:pt x="50" y="14"/>
                    <a:pt x="49" y="16"/>
                    <a:pt x="44" y="19"/>
                  </a:cubicBezTo>
                  <a:cubicBezTo>
                    <a:pt x="50" y="26"/>
                    <a:pt x="52" y="33"/>
                    <a:pt x="62" y="38"/>
                  </a:cubicBezTo>
                  <a:close/>
                  <a:moveTo>
                    <a:pt x="44" y="89"/>
                  </a:moveTo>
                  <a:cubicBezTo>
                    <a:pt x="41" y="91"/>
                    <a:pt x="37" y="91"/>
                    <a:pt x="33" y="91"/>
                  </a:cubicBezTo>
                  <a:cubicBezTo>
                    <a:pt x="29" y="90"/>
                    <a:pt x="13" y="81"/>
                    <a:pt x="12" y="77"/>
                  </a:cubicBezTo>
                  <a:cubicBezTo>
                    <a:pt x="12" y="77"/>
                    <a:pt x="13" y="77"/>
                    <a:pt x="13" y="77"/>
                  </a:cubicBezTo>
                  <a:cubicBezTo>
                    <a:pt x="20" y="84"/>
                    <a:pt x="33" y="74"/>
                    <a:pt x="44" y="63"/>
                  </a:cubicBezTo>
                  <a:cubicBezTo>
                    <a:pt x="44" y="89"/>
                    <a:pt x="44" y="89"/>
                    <a:pt x="44" y="89"/>
                  </a:cubicBezTo>
                  <a:close/>
                  <a:moveTo>
                    <a:pt x="44" y="51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1" y="47"/>
                    <a:pt x="33" y="54"/>
                    <a:pt x="26" y="59"/>
                  </a:cubicBezTo>
                  <a:cubicBezTo>
                    <a:pt x="24" y="60"/>
                    <a:pt x="20" y="64"/>
                    <a:pt x="18" y="64"/>
                  </a:cubicBezTo>
                  <a:cubicBezTo>
                    <a:pt x="22" y="58"/>
                    <a:pt x="36" y="48"/>
                    <a:pt x="41" y="38"/>
                  </a:cubicBezTo>
                  <a:cubicBezTo>
                    <a:pt x="42" y="39"/>
                    <a:pt x="43" y="39"/>
                    <a:pt x="44" y="4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0"/>
                    <a:pt x="40" y="28"/>
                    <a:pt x="36" y="25"/>
                  </a:cubicBezTo>
                  <a:cubicBezTo>
                    <a:pt x="37" y="25"/>
                    <a:pt x="39" y="23"/>
                    <a:pt x="40" y="23"/>
                  </a:cubicBezTo>
                  <a:cubicBezTo>
                    <a:pt x="42" y="24"/>
                    <a:pt x="43" y="25"/>
                    <a:pt x="44" y="2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1" y="3"/>
                    <a:pt x="25" y="0"/>
                    <a:pt x="21" y="0"/>
                  </a:cubicBezTo>
                  <a:cubicBezTo>
                    <a:pt x="17" y="1"/>
                    <a:pt x="14" y="2"/>
                    <a:pt x="15" y="7"/>
                  </a:cubicBezTo>
                  <a:cubicBezTo>
                    <a:pt x="16" y="8"/>
                    <a:pt x="20" y="8"/>
                    <a:pt x="23" y="7"/>
                  </a:cubicBezTo>
                  <a:cubicBezTo>
                    <a:pt x="24" y="8"/>
                    <a:pt x="23" y="9"/>
                    <a:pt x="22" y="9"/>
                  </a:cubicBezTo>
                  <a:cubicBezTo>
                    <a:pt x="18" y="10"/>
                    <a:pt x="17" y="9"/>
                    <a:pt x="13" y="9"/>
                  </a:cubicBezTo>
                  <a:cubicBezTo>
                    <a:pt x="9" y="9"/>
                    <a:pt x="18" y="15"/>
                    <a:pt x="21" y="17"/>
                  </a:cubicBezTo>
                  <a:cubicBezTo>
                    <a:pt x="20" y="21"/>
                    <a:pt x="10" y="30"/>
                    <a:pt x="5" y="29"/>
                  </a:cubicBezTo>
                  <a:cubicBezTo>
                    <a:pt x="5" y="30"/>
                    <a:pt x="5" y="29"/>
                    <a:pt x="4" y="30"/>
                  </a:cubicBezTo>
                  <a:cubicBezTo>
                    <a:pt x="4" y="36"/>
                    <a:pt x="4" y="43"/>
                    <a:pt x="11" y="45"/>
                  </a:cubicBezTo>
                  <a:cubicBezTo>
                    <a:pt x="15" y="42"/>
                    <a:pt x="29" y="33"/>
                    <a:pt x="32" y="28"/>
                  </a:cubicBezTo>
                  <a:cubicBezTo>
                    <a:pt x="36" y="31"/>
                    <a:pt x="34" y="33"/>
                    <a:pt x="34" y="34"/>
                  </a:cubicBezTo>
                  <a:cubicBezTo>
                    <a:pt x="26" y="45"/>
                    <a:pt x="10" y="59"/>
                    <a:pt x="1" y="69"/>
                  </a:cubicBezTo>
                  <a:cubicBezTo>
                    <a:pt x="0" y="76"/>
                    <a:pt x="0" y="79"/>
                    <a:pt x="7" y="77"/>
                  </a:cubicBezTo>
                  <a:cubicBezTo>
                    <a:pt x="10" y="78"/>
                    <a:pt x="31" y="62"/>
                    <a:pt x="4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1"/>
            <p:cNvSpPr/>
            <p:nvPr/>
          </p:nvSpPr>
          <p:spPr bwMode="auto">
            <a:xfrm>
              <a:off x="4241" y="1931"/>
              <a:ext cx="280" cy="191"/>
            </a:xfrm>
            <a:custGeom>
              <a:avLst/>
              <a:gdLst>
                <a:gd name="T0" fmla="*/ 29 w 147"/>
                <a:gd name="T1" fmla="*/ 27 h 99"/>
                <a:gd name="T2" fmla="*/ 50 w 147"/>
                <a:gd name="T3" fmla="*/ 67 h 99"/>
                <a:gd name="T4" fmla="*/ 59 w 147"/>
                <a:gd name="T5" fmla="*/ 64 h 99"/>
                <a:gd name="T6" fmla="*/ 44 w 147"/>
                <a:gd name="T7" fmla="*/ 19 h 99"/>
                <a:gd name="T8" fmla="*/ 60 w 147"/>
                <a:gd name="T9" fmla="*/ 35 h 99"/>
                <a:gd name="T10" fmla="*/ 66 w 147"/>
                <a:gd name="T11" fmla="*/ 56 h 99"/>
                <a:gd name="T12" fmla="*/ 69 w 147"/>
                <a:gd name="T13" fmla="*/ 51 h 99"/>
                <a:gd name="T14" fmla="*/ 70 w 147"/>
                <a:gd name="T15" fmla="*/ 45 h 99"/>
                <a:gd name="T16" fmla="*/ 66 w 147"/>
                <a:gd name="T17" fmla="*/ 40 h 99"/>
                <a:gd name="T18" fmla="*/ 72 w 147"/>
                <a:gd name="T19" fmla="*/ 40 h 99"/>
                <a:gd name="T20" fmla="*/ 73 w 147"/>
                <a:gd name="T21" fmla="*/ 30 h 99"/>
                <a:gd name="T22" fmla="*/ 63 w 147"/>
                <a:gd name="T23" fmla="*/ 16 h 99"/>
                <a:gd name="T24" fmla="*/ 66 w 147"/>
                <a:gd name="T25" fmla="*/ 5 h 99"/>
                <a:gd name="T26" fmla="*/ 80 w 147"/>
                <a:gd name="T27" fmla="*/ 15 h 99"/>
                <a:gd name="T28" fmla="*/ 87 w 147"/>
                <a:gd name="T29" fmla="*/ 39 h 99"/>
                <a:gd name="T30" fmla="*/ 82 w 147"/>
                <a:gd name="T31" fmla="*/ 50 h 99"/>
                <a:gd name="T32" fmla="*/ 77 w 147"/>
                <a:gd name="T33" fmla="*/ 58 h 99"/>
                <a:gd name="T34" fmla="*/ 99 w 147"/>
                <a:gd name="T35" fmla="*/ 53 h 99"/>
                <a:gd name="T36" fmla="*/ 94 w 147"/>
                <a:gd name="T37" fmla="*/ 40 h 99"/>
                <a:gd name="T38" fmla="*/ 99 w 147"/>
                <a:gd name="T39" fmla="*/ 38 h 99"/>
                <a:gd name="T40" fmla="*/ 104 w 147"/>
                <a:gd name="T41" fmla="*/ 37 h 99"/>
                <a:gd name="T42" fmla="*/ 98 w 147"/>
                <a:gd name="T43" fmla="*/ 23 h 99"/>
                <a:gd name="T44" fmla="*/ 101 w 147"/>
                <a:gd name="T45" fmla="*/ 19 h 99"/>
                <a:gd name="T46" fmla="*/ 105 w 147"/>
                <a:gd name="T47" fmla="*/ 15 h 99"/>
                <a:gd name="T48" fmla="*/ 96 w 147"/>
                <a:gd name="T49" fmla="*/ 6 h 99"/>
                <a:gd name="T50" fmla="*/ 104 w 147"/>
                <a:gd name="T51" fmla="*/ 3 h 99"/>
                <a:gd name="T52" fmla="*/ 111 w 147"/>
                <a:gd name="T53" fmla="*/ 2 h 99"/>
                <a:gd name="T54" fmla="*/ 120 w 147"/>
                <a:gd name="T55" fmla="*/ 19 h 99"/>
                <a:gd name="T56" fmla="*/ 114 w 147"/>
                <a:gd name="T57" fmla="*/ 32 h 99"/>
                <a:gd name="T58" fmla="*/ 112 w 147"/>
                <a:gd name="T59" fmla="*/ 49 h 99"/>
                <a:gd name="T60" fmla="*/ 143 w 147"/>
                <a:gd name="T61" fmla="*/ 56 h 99"/>
                <a:gd name="T62" fmla="*/ 130 w 147"/>
                <a:gd name="T63" fmla="*/ 63 h 99"/>
                <a:gd name="T64" fmla="*/ 119 w 147"/>
                <a:gd name="T65" fmla="*/ 58 h 99"/>
                <a:gd name="T66" fmla="*/ 127 w 147"/>
                <a:gd name="T67" fmla="*/ 55 h 99"/>
                <a:gd name="T68" fmla="*/ 109 w 147"/>
                <a:gd name="T69" fmla="*/ 59 h 99"/>
                <a:gd name="T70" fmla="*/ 108 w 147"/>
                <a:gd name="T71" fmla="*/ 63 h 99"/>
                <a:gd name="T72" fmla="*/ 98 w 147"/>
                <a:gd name="T73" fmla="*/ 60 h 99"/>
                <a:gd name="T74" fmla="*/ 79 w 147"/>
                <a:gd name="T75" fmla="*/ 64 h 99"/>
                <a:gd name="T76" fmla="*/ 65 w 147"/>
                <a:gd name="T77" fmla="*/ 74 h 99"/>
                <a:gd name="T78" fmla="*/ 58 w 147"/>
                <a:gd name="T79" fmla="*/ 71 h 99"/>
                <a:gd name="T80" fmla="*/ 53 w 147"/>
                <a:gd name="T81" fmla="*/ 80 h 99"/>
                <a:gd name="T82" fmla="*/ 48 w 147"/>
                <a:gd name="T83" fmla="*/ 76 h 99"/>
                <a:gd name="T84" fmla="*/ 25 w 147"/>
                <a:gd name="T85" fmla="*/ 86 h 99"/>
                <a:gd name="T86" fmla="*/ 19 w 147"/>
                <a:gd name="T87" fmla="*/ 94 h 99"/>
                <a:gd name="T88" fmla="*/ 8 w 147"/>
                <a:gd name="T89" fmla="*/ 98 h 99"/>
                <a:gd name="T90" fmla="*/ 4 w 147"/>
                <a:gd name="T91" fmla="*/ 88 h 99"/>
                <a:gd name="T92" fmla="*/ 16 w 147"/>
                <a:gd name="T93" fmla="*/ 74 h 99"/>
                <a:gd name="T94" fmla="*/ 25 w 147"/>
                <a:gd name="T95" fmla="*/ 76 h 99"/>
                <a:gd name="T96" fmla="*/ 48 w 147"/>
                <a:gd name="T97" fmla="*/ 66 h 99"/>
                <a:gd name="T98" fmla="*/ 31 w 147"/>
                <a:gd name="T9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99">
                  <a:moveTo>
                    <a:pt x="31" y="33"/>
                  </a:moveTo>
                  <a:cubicBezTo>
                    <a:pt x="31" y="33"/>
                    <a:pt x="18" y="23"/>
                    <a:pt x="29" y="27"/>
                  </a:cubicBezTo>
                  <a:cubicBezTo>
                    <a:pt x="29" y="27"/>
                    <a:pt x="40" y="30"/>
                    <a:pt x="46" y="48"/>
                  </a:cubicBezTo>
                  <a:cubicBezTo>
                    <a:pt x="46" y="48"/>
                    <a:pt x="51" y="60"/>
                    <a:pt x="50" y="67"/>
                  </a:cubicBezTo>
                  <a:cubicBezTo>
                    <a:pt x="50" y="67"/>
                    <a:pt x="50" y="69"/>
                    <a:pt x="53" y="68"/>
                  </a:cubicBezTo>
                  <a:cubicBezTo>
                    <a:pt x="53" y="68"/>
                    <a:pt x="59" y="68"/>
                    <a:pt x="59" y="64"/>
                  </a:cubicBezTo>
                  <a:cubicBezTo>
                    <a:pt x="59" y="64"/>
                    <a:pt x="61" y="50"/>
                    <a:pt x="51" y="28"/>
                  </a:cubicBezTo>
                  <a:cubicBezTo>
                    <a:pt x="51" y="28"/>
                    <a:pt x="48" y="20"/>
                    <a:pt x="44" y="19"/>
                  </a:cubicBezTo>
                  <a:cubicBezTo>
                    <a:pt x="44" y="19"/>
                    <a:pt x="42" y="16"/>
                    <a:pt x="45" y="18"/>
                  </a:cubicBezTo>
                  <a:cubicBezTo>
                    <a:pt x="45" y="18"/>
                    <a:pt x="56" y="20"/>
                    <a:pt x="60" y="35"/>
                  </a:cubicBezTo>
                  <a:cubicBezTo>
                    <a:pt x="60" y="35"/>
                    <a:pt x="63" y="47"/>
                    <a:pt x="64" y="56"/>
                  </a:cubicBezTo>
                  <a:cubicBezTo>
                    <a:pt x="64" y="56"/>
                    <a:pt x="65" y="60"/>
                    <a:pt x="66" y="56"/>
                  </a:cubicBezTo>
                  <a:cubicBezTo>
                    <a:pt x="66" y="56"/>
                    <a:pt x="67" y="54"/>
                    <a:pt x="69" y="53"/>
                  </a:cubicBezTo>
                  <a:cubicBezTo>
                    <a:pt x="69" y="53"/>
                    <a:pt x="70" y="52"/>
                    <a:pt x="69" y="51"/>
                  </a:cubicBezTo>
                  <a:cubicBezTo>
                    <a:pt x="69" y="51"/>
                    <a:pt x="69" y="48"/>
                    <a:pt x="70" y="48"/>
                  </a:cubicBezTo>
                  <a:cubicBezTo>
                    <a:pt x="70" y="48"/>
                    <a:pt x="72" y="47"/>
                    <a:pt x="70" y="45"/>
                  </a:cubicBezTo>
                  <a:cubicBezTo>
                    <a:pt x="70" y="45"/>
                    <a:pt x="69" y="43"/>
                    <a:pt x="67" y="43"/>
                  </a:cubicBezTo>
                  <a:cubicBezTo>
                    <a:pt x="67" y="43"/>
                    <a:pt x="60" y="37"/>
                    <a:pt x="66" y="40"/>
                  </a:cubicBezTo>
                  <a:cubicBezTo>
                    <a:pt x="66" y="40"/>
                    <a:pt x="69" y="41"/>
                    <a:pt x="70" y="42"/>
                  </a:cubicBezTo>
                  <a:cubicBezTo>
                    <a:pt x="70" y="42"/>
                    <a:pt x="72" y="44"/>
                    <a:pt x="72" y="40"/>
                  </a:cubicBezTo>
                  <a:cubicBezTo>
                    <a:pt x="72" y="40"/>
                    <a:pt x="74" y="32"/>
                    <a:pt x="75" y="31"/>
                  </a:cubicBezTo>
                  <a:cubicBezTo>
                    <a:pt x="75" y="31"/>
                    <a:pt x="76" y="27"/>
                    <a:pt x="73" y="30"/>
                  </a:cubicBezTo>
                  <a:cubicBezTo>
                    <a:pt x="73" y="30"/>
                    <a:pt x="69" y="32"/>
                    <a:pt x="67" y="26"/>
                  </a:cubicBezTo>
                  <a:cubicBezTo>
                    <a:pt x="67" y="26"/>
                    <a:pt x="59" y="19"/>
                    <a:pt x="63" y="16"/>
                  </a:cubicBezTo>
                  <a:cubicBezTo>
                    <a:pt x="63" y="16"/>
                    <a:pt x="68" y="11"/>
                    <a:pt x="64" y="7"/>
                  </a:cubicBezTo>
                  <a:cubicBezTo>
                    <a:pt x="64" y="7"/>
                    <a:pt x="60" y="2"/>
                    <a:pt x="66" y="5"/>
                  </a:cubicBezTo>
                  <a:cubicBezTo>
                    <a:pt x="66" y="5"/>
                    <a:pt x="71" y="7"/>
                    <a:pt x="76" y="12"/>
                  </a:cubicBezTo>
                  <a:cubicBezTo>
                    <a:pt x="76" y="12"/>
                    <a:pt x="75" y="14"/>
                    <a:pt x="80" y="15"/>
                  </a:cubicBezTo>
                  <a:cubicBezTo>
                    <a:pt x="80" y="15"/>
                    <a:pt x="97" y="18"/>
                    <a:pt x="94" y="28"/>
                  </a:cubicBezTo>
                  <a:cubicBezTo>
                    <a:pt x="94" y="28"/>
                    <a:pt x="87" y="34"/>
                    <a:pt x="87" y="39"/>
                  </a:cubicBezTo>
                  <a:cubicBezTo>
                    <a:pt x="87" y="39"/>
                    <a:pt x="85" y="44"/>
                    <a:pt x="83" y="45"/>
                  </a:cubicBezTo>
                  <a:cubicBezTo>
                    <a:pt x="83" y="45"/>
                    <a:pt x="82" y="45"/>
                    <a:pt x="82" y="50"/>
                  </a:cubicBezTo>
                  <a:cubicBezTo>
                    <a:pt x="82" y="50"/>
                    <a:pt x="83" y="51"/>
                    <a:pt x="81" y="52"/>
                  </a:cubicBezTo>
                  <a:cubicBezTo>
                    <a:pt x="81" y="52"/>
                    <a:pt x="79" y="55"/>
                    <a:pt x="77" y="58"/>
                  </a:cubicBezTo>
                  <a:cubicBezTo>
                    <a:pt x="77" y="58"/>
                    <a:pt x="72" y="62"/>
                    <a:pt x="76" y="60"/>
                  </a:cubicBezTo>
                  <a:cubicBezTo>
                    <a:pt x="76" y="60"/>
                    <a:pt x="92" y="55"/>
                    <a:pt x="99" y="53"/>
                  </a:cubicBezTo>
                  <a:cubicBezTo>
                    <a:pt x="99" y="53"/>
                    <a:pt x="104" y="51"/>
                    <a:pt x="100" y="48"/>
                  </a:cubicBezTo>
                  <a:cubicBezTo>
                    <a:pt x="100" y="48"/>
                    <a:pt x="95" y="43"/>
                    <a:pt x="94" y="40"/>
                  </a:cubicBezTo>
                  <a:cubicBezTo>
                    <a:pt x="94" y="40"/>
                    <a:pt x="92" y="35"/>
                    <a:pt x="95" y="37"/>
                  </a:cubicBezTo>
                  <a:cubicBezTo>
                    <a:pt x="95" y="37"/>
                    <a:pt x="98" y="40"/>
                    <a:pt x="99" y="38"/>
                  </a:cubicBezTo>
                  <a:cubicBezTo>
                    <a:pt x="99" y="38"/>
                    <a:pt x="98" y="37"/>
                    <a:pt x="101" y="38"/>
                  </a:cubicBezTo>
                  <a:cubicBezTo>
                    <a:pt x="101" y="38"/>
                    <a:pt x="104" y="40"/>
                    <a:pt x="104" y="37"/>
                  </a:cubicBezTo>
                  <a:cubicBezTo>
                    <a:pt x="104" y="37"/>
                    <a:pt x="107" y="31"/>
                    <a:pt x="104" y="32"/>
                  </a:cubicBezTo>
                  <a:cubicBezTo>
                    <a:pt x="104" y="32"/>
                    <a:pt x="98" y="28"/>
                    <a:pt x="98" y="23"/>
                  </a:cubicBezTo>
                  <a:cubicBezTo>
                    <a:pt x="98" y="23"/>
                    <a:pt x="97" y="20"/>
                    <a:pt x="98" y="19"/>
                  </a:cubicBezTo>
                  <a:cubicBezTo>
                    <a:pt x="98" y="19"/>
                    <a:pt x="99" y="17"/>
                    <a:pt x="101" y="19"/>
                  </a:cubicBezTo>
                  <a:cubicBezTo>
                    <a:pt x="101" y="19"/>
                    <a:pt x="105" y="27"/>
                    <a:pt x="105" y="22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6" y="12"/>
                    <a:pt x="100" y="12"/>
                  </a:cubicBezTo>
                  <a:cubicBezTo>
                    <a:pt x="100" y="12"/>
                    <a:pt x="90" y="7"/>
                    <a:pt x="96" y="6"/>
                  </a:cubicBezTo>
                  <a:cubicBezTo>
                    <a:pt x="96" y="6"/>
                    <a:pt x="100" y="7"/>
                    <a:pt x="99" y="4"/>
                  </a:cubicBezTo>
                  <a:cubicBezTo>
                    <a:pt x="99" y="4"/>
                    <a:pt x="99" y="3"/>
                    <a:pt x="104" y="3"/>
                  </a:cubicBezTo>
                  <a:cubicBezTo>
                    <a:pt x="104" y="3"/>
                    <a:pt x="105" y="3"/>
                    <a:pt x="106" y="1"/>
                  </a:cubicBezTo>
                  <a:cubicBezTo>
                    <a:pt x="106" y="1"/>
                    <a:pt x="107" y="0"/>
                    <a:pt x="111" y="2"/>
                  </a:cubicBezTo>
                  <a:cubicBezTo>
                    <a:pt x="111" y="2"/>
                    <a:pt x="127" y="6"/>
                    <a:pt x="124" y="14"/>
                  </a:cubicBezTo>
                  <a:cubicBezTo>
                    <a:pt x="124" y="14"/>
                    <a:pt x="123" y="18"/>
                    <a:pt x="120" y="19"/>
                  </a:cubicBezTo>
                  <a:cubicBezTo>
                    <a:pt x="120" y="19"/>
                    <a:pt x="119" y="18"/>
                    <a:pt x="116" y="26"/>
                  </a:cubicBezTo>
                  <a:cubicBezTo>
                    <a:pt x="116" y="26"/>
                    <a:pt x="114" y="29"/>
                    <a:pt x="114" y="32"/>
                  </a:cubicBezTo>
                  <a:cubicBezTo>
                    <a:pt x="114" y="32"/>
                    <a:pt x="115" y="38"/>
                    <a:pt x="113" y="41"/>
                  </a:cubicBezTo>
                  <a:cubicBezTo>
                    <a:pt x="113" y="41"/>
                    <a:pt x="113" y="47"/>
                    <a:pt x="112" y="49"/>
                  </a:cubicBezTo>
                  <a:cubicBezTo>
                    <a:pt x="112" y="49"/>
                    <a:pt x="111" y="52"/>
                    <a:pt x="114" y="51"/>
                  </a:cubicBezTo>
                  <a:cubicBezTo>
                    <a:pt x="114" y="51"/>
                    <a:pt x="136" y="46"/>
                    <a:pt x="143" y="56"/>
                  </a:cubicBezTo>
                  <a:cubicBezTo>
                    <a:pt x="143" y="56"/>
                    <a:pt x="147" y="58"/>
                    <a:pt x="136" y="62"/>
                  </a:cubicBezTo>
                  <a:cubicBezTo>
                    <a:pt x="136" y="62"/>
                    <a:pt x="132" y="64"/>
                    <a:pt x="130" y="63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3" y="59"/>
                    <a:pt x="119" y="58"/>
                  </a:cubicBezTo>
                  <a:cubicBezTo>
                    <a:pt x="119" y="58"/>
                    <a:pt x="127" y="58"/>
                    <a:pt x="128" y="56"/>
                  </a:cubicBezTo>
                  <a:cubicBezTo>
                    <a:pt x="128" y="56"/>
                    <a:pt x="131" y="54"/>
                    <a:pt x="127" y="55"/>
                  </a:cubicBezTo>
                  <a:cubicBezTo>
                    <a:pt x="127" y="55"/>
                    <a:pt x="118" y="56"/>
                    <a:pt x="115" y="55"/>
                  </a:cubicBezTo>
                  <a:cubicBezTo>
                    <a:pt x="115" y="55"/>
                    <a:pt x="110" y="55"/>
                    <a:pt x="109" y="59"/>
                  </a:cubicBezTo>
                  <a:cubicBezTo>
                    <a:pt x="109" y="59"/>
                    <a:pt x="110" y="60"/>
                    <a:pt x="108" y="61"/>
                  </a:cubicBezTo>
                  <a:cubicBezTo>
                    <a:pt x="108" y="61"/>
                    <a:pt x="108" y="61"/>
                    <a:pt x="108" y="63"/>
                  </a:cubicBezTo>
                  <a:cubicBezTo>
                    <a:pt x="108" y="63"/>
                    <a:pt x="108" y="70"/>
                    <a:pt x="102" y="66"/>
                  </a:cubicBezTo>
                  <a:cubicBezTo>
                    <a:pt x="102" y="66"/>
                    <a:pt x="97" y="64"/>
                    <a:pt x="98" y="60"/>
                  </a:cubicBezTo>
                  <a:cubicBezTo>
                    <a:pt x="98" y="60"/>
                    <a:pt x="99" y="56"/>
                    <a:pt x="95" y="58"/>
                  </a:cubicBezTo>
                  <a:cubicBezTo>
                    <a:pt x="95" y="58"/>
                    <a:pt x="84" y="63"/>
                    <a:pt x="79" y="64"/>
                  </a:cubicBezTo>
                  <a:cubicBezTo>
                    <a:pt x="79" y="64"/>
                    <a:pt x="65" y="66"/>
                    <a:pt x="66" y="70"/>
                  </a:cubicBezTo>
                  <a:cubicBezTo>
                    <a:pt x="66" y="70"/>
                    <a:pt x="68" y="74"/>
                    <a:pt x="65" y="74"/>
                  </a:cubicBezTo>
                  <a:cubicBezTo>
                    <a:pt x="65" y="74"/>
                    <a:pt x="63" y="73"/>
                    <a:pt x="61" y="70"/>
                  </a:cubicBezTo>
                  <a:cubicBezTo>
                    <a:pt x="61" y="70"/>
                    <a:pt x="61" y="69"/>
                    <a:pt x="58" y="71"/>
                  </a:cubicBezTo>
                  <a:cubicBezTo>
                    <a:pt x="58" y="71"/>
                    <a:pt x="50" y="73"/>
                    <a:pt x="52" y="77"/>
                  </a:cubicBezTo>
                  <a:cubicBezTo>
                    <a:pt x="52" y="77"/>
                    <a:pt x="53" y="78"/>
                    <a:pt x="53" y="80"/>
                  </a:cubicBezTo>
                  <a:cubicBezTo>
                    <a:pt x="53" y="80"/>
                    <a:pt x="56" y="82"/>
                    <a:pt x="53" y="82"/>
                  </a:cubicBezTo>
                  <a:cubicBezTo>
                    <a:pt x="53" y="82"/>
                    <a:pt x="50" y="79"/>
                    <a:pt x="48" y="76"/>
                  </a:cubicBezTo>
                  <a:cubicBezTo>
                    <a:pt x="48" y="76"/>
                    <a:pt x="48" y="73"/>
                    <a:pt x="44" y="76"/>
                  </a:cubicBezTo>
                  <a:cubicBezTo>
                    <a:pt x="44" y="76"/>
                    <a:pt x="31" y="77"/>
                    <a:pt x="25" y="86"/>
                  </a:cubicBezTo>
                  <a:cubicBezTo>
                    <a:pt x="25" y="86"/>
                    <a:pt x="23" y="87"/>
                    <a:pt x="23" y="90"/>
                  </a:cubicBezTo>
                  <a:cubicBezTo>
                    <a:pt x="23" y="90"/>
                    <a:pt x="20" y="93"/>
                    <a:pt x="19" y="94"/>
                  </a:cubicBezTo>
                  <a:cubicBezTo>
                    <a:pt x="19" y="94"/>
                    <a:pt x="15" y="99"/>
                    <a:pt x="13" y="99"/>
                  </a:cubicBezTo>
                  <a:cubicBezTo>
                    <a:pt x="13" y="99"/>
                    <a:pt x="10" y="98"/>
                    <a:pt x="8" y="98"/>
                  </a:cubicBezTo>
                  <a:cubicBezTo>
                    <a:pt x="8" y="98"/>
                    <a:pt x="8" y="98"/>
                    <a:pt x="6" y="96"/>
                  </a:cubicBezTo>
                  <a:cubicBezTo>
                    <a:pt x="6" y="96"/>
                    <a:pt x="0" y="92"/>
                    <a:pt x="4" y="88"/>
                  </a:cubicBezTo>
                  <a:cubicBezTo>
                    <a:pt x="4" y="88"/>
                    <a:pt x="8" y="84"/>
                    <a:pt x="10" y="79"/>
                  </a:cubicBezTo>
                  <a:cubicBezTo>
                    <a:pt x="10" y="79"/>
                    <a:pt x="11" y="73"/>
                    <a:pt x="16" y="74"/>
                  </a:cubicBezTo>
                  <a:cubicBezTo>
                    <a:pt x="16" y="74"/>
                    <a:pt x="21" y="75"/>
                    <a:pt x="22" y="77"/>
                  </a:cubicBezTo>
                  <a:cubicBezTo>
                    <a:pt x="22" y="77"/>
                    <a:pt x="23" y="78"/>
                    <a:pt x="25" y="76"/>
                  </a:cubicBezTo>
                  <a:cubicBezTo>
                    <a:pt x="25" y="76"/>
                    <a:pt x="40" y="74"/>
                    <a:pt x="47" y="70"/>
                  </a:cubicBezTo>
                  <a:cubicBezTo>
                    <a:pt x="47" y="70"/>
                    <a:pt x="48" y="70"/>
                    <a:pt x="48" y="66"/>
                  </a:cubicBezTo>
                  <a:cubicBezTo>
                    <a:pt x="48" y="66"/>
                    <a:pt x="45" y="51"/>
                    <a:pt x="40" y="44"/>
                  </a:cubicBezTo>
                  <a:cubicBezTo>
                    <a:pt x="40" y="44"/>
                    <a:pt x="35" y="35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2"/>
            <p:cNvSpPr/>
            <p:nvPr/>
          </p:nvSpPr>
          <p:spPr bwMode="auto">
            <a:xfrm>
              <a:off x="4306" y="2062"/>
              <a:ext cx="168" cy="188"/>
            </a:xfrm>
            <a:custGeom>
              <a:avLst/>
              <a:gdLst>
                <a:gd name="T0" fmla="*/ 26 w 88"/>
                <a:gd name="T1" fmla="*/ 10 h 97"/>
                <a:gd name="T2" fmla="*/ 39 w 88"/>
                <a:gd name="T3" fmla="*/ 7 h 97"/>
                <a:gd name="T4" fmla="*/ 47 w 88"/>
                <a:gd name="T5" fmla="*/ 3 h 97"/>
                <a:gd name="T6" fmla="*/ 53 w 88"/>
                <a:gd name="T7" fmla="*/ 2 h 97"/>
                <a:gd name="T8" fmla="*/ 69 w 88"/>
                <a:gd name="T9" fmla="*/ 9 h 97"/>
                <a:gd name="T10" fmla="*/ 64 w 88"/>
                <a:gd name="T11" fmla="*/ 16 h 97"/>
                <a:gd name="T12" fmla="*/ 61 w 88"/>
                <a:gd name="T13" fmla="*/ 26 h 97"/>
                <a:gd name="T14" fmla="*/ 69 w 88"/>
                <a:gd name="T15" fmla="*/ 33 h 97"/>
                <a:gd name="T16" fmla="*/ 82 w 88"/>
                <a:gd name="T17" fmla="*/ 36 h 97"/>
                <a:gd name="T18" fmla="*/ 84 w 88"/>
                <a:gd name="T19" fmla="*/ 45 h 97"/>
                <a:gd name="T20" fmla="*/ 79 w 88"/>
                <a:gd name="T21" fmla="*/ 48 h 97"/>
                <a:gd name="T22" fmla="*/ 75 w 88"/>
                <a:gd name="T23" fmla="*/ 48 h 97"/>
                <a:gd name="T24" fmla="*/ 69 w 88"/>
                <a:gd name="T25" fmla="*/ 55 h 97"/>
                <a:gd name="T26" fmla="*/ 69 w 88"/>
                <a:gd name="T27" fmla="*/ 70 h 97"/>
                <a:gd name="T28" fmla="*/ 58 w 88"/>
                <a:gd name="T29" fmla="*/ 89 h 97"/>
                <a:gd name="T30" fmla="*/ 53 w 88"/>
                <a:gd name="T31" fmla="*/ 92 h 97"/>
                <a:gd name="T32" fmla="*/ 48 w 88"/>
                <a:gd name="T33" fmla="*/ 96 h 97"/>
                <a:gd name="T34" fmla="*/ 45 w 88"/>
                <a:gd name="T35" fmla="*/ 97 h 97"/>
                <a:gd name="T36" fmla="*/ 24 w 88"/>
                <a:gd name="T37" fmla="*/ 97 h 97"/>
                <a:gd name="T38" fmla="*/ 20 w 88"/>
                <a:gd name="T39" fmla="*/ 97 h 97"/>
                <a:gd name="T40" fmla="*/ 18 w 88"/>
                <a:gd name="T41" fmla="*/ 95 h 97"/>
                <a:gd name="T42" fmla="*/ 17 w 88"/>
                <a:gd name="T43" fmla="*/ 95 h 97"/>
                <a:gd name="T44" fmla="*/ 14 w 88"/>
                <a:gd name="T45" fmla="*/ 94 h 97"/>
                <a:gd name="T46" fmla="*/ 4 w 88"/>
                <a:gd name="T47" fmla="*/ 89 h 97"/>
                <a:gd name="T48" fmla="*/ 6 w 88"/>
                <a:gd name="T49" fmla="*/ 88 h 97"/>
                <a:gd name="T50" fmla="*/ 14 w 88"/>
                <a:gd name="T51" fmla="*/ 89 h 97"/>
                <a:gd name="T52" fmla="*/ 15 w 88"/>
                <a:gd name="T53" fmla="*/ 86 h 97"/>
                <a:gd name="T54" fmla="*/ 40 w 88"/>
                <a:gd name="T55" fmla="*/ 81 h 97"/>
                <a:gd name="T56" fmla="*/ 55 w 88"/>
                <a:gd name="T57" fmla="*/ 54 h 97"/>
                <a:gd name="T58" fmla="*/ 38 w 88"/>
                <a:gd name="T59" fmla="*/ 53 h 97"/>
                <a:gd name="T60" fmla="*/ 25 w 88"/>
                <a:gd name="T61" fmla="*/ 57 h 97"/>
                <a:gd name="T62" fmla="*/ 15 w 88"/>
                <a:gd name="T63" fmla="*/ 44 h 97"/>
                <a:gd name="T64" fmla="*/ 16 w 88"/>
                <a:gd name="T65" fmla="*/ 42 h 97"/>
                <a:gd name="T66" fmla="*/ 23 w 88"/>
                <a:gd name="T67" fmla="*/ 43 h 97"/>
                <a:gd name="T68" fmla="*/ 30 w 88"/>
                <a:gd name="T69" fmla="*/ 42 h 97"/>
                <a:gd name="T70" fmla="*/ 42 w 88"/>
                <a:gd name="T71" fmla="*/ 40 h 97"/>
                <a:gd name="T72" fmla="*/ 51 w 88"/>
                <a:gd name="T73" fmla="*/ 38 h 97"/>
                <a:gd name="T74" fmla="*/ 49 w 88"/>
                <a:gd name="T75" fmla="*/ 35 h 97"/>
                <a:gd name="T76" fmla="*/ 42 w 88"/>
                <a:gd name="T77" fmla="*/ 21 h 97"/>
                <a:gd name="T78" fmla="*/ 45 w 88"/>
                <a:gd name="T79" fmla="*/ 12 h 97"/>
                <a:gd name="T80" fmla="*/ 31 w 88"/>
                <a:gd name="T81" fmla="*/ 15 h 97"/>
                <a:gd name="T82" fmla="*/ 25 w 88"/>
                <a:gd name="T83" fmla="*/ 12 h 97"/>
                <a:gd name="T84" fmla="*/ 26 w 88"/>
                <a:gd name="T85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97">
                  <a:moveTo>
                    <a:pt x="26" y="10"/>
                  </a:moveTo>
                  <a:cubicBezTo>
                    <a:pt x="26" y="10"/>
                    <a:pt x="31" y="11"/>
                    <a:pt x="39" y="7"/>
                  </a:cubicBezTo>
                  <a:cubicBezTo>
                    <a:pt x="39" y="7"/>
                    <a:pt x="46" y="6"/>
                    <a:pt x="47" y="3"/>
                  </a:cubicBezTo>
                  <a:cubicBezTo>
                    <a:pt x="47" y="3"/>
                    <a:pt x="48" y="0"/>
                    <a:pt x="53" y="2"/>
                  </a:cubicBezTo>
                  <a:cubicBezTo>
                    <a:pt x="53" y="2"/>
                    <a:pt x="67" y="1"/>
                    <a:pt x="69" y="9"/>
                  </a:cubicBezTo>
                  <a:cubicBezTo>
                    <a:pt x="69" y="9"/>
                    <a:pt x="70" y="13"/>
                    <a:pt x="64" y="16"/>
                  </a:cubicBezTo>
                  <a:cubicBezTo>
                    <a:pt x="64" y="16"/>
                    <a:pt x="60" y="20"/>
                    <a:pt x="61" y="26"/>
                  </a:cubicBezTo>
                  <a:cubicBezTo>
                    <a:pt x="61" y="26"/>
                    <a:pt x="65" y="35"/>
                    <a:pt x="69" y="33"/>
                  </a:cubicBezTo>
                  <a:cubicBezTo>
                    <a:pt x="69" y="33"/>
                    <a:pt x="81" y="33"/>
                    <a:pt x="82" y="36"/>
                  </a:cubicBezTo>
                  <a:cubicBezTo>
                    <a:pt x="82" y="36"/>
                    <a:pt x="88" y="42"/>
                    <a:pt x="84" y="45"/>
                  </a:cubicBezTo>
                  <a:cubicBezTo>
                    <a:pt x="84" y="45"/>
                    <a:pt x="81" y="46"/>
                    <a:pt x="79" y="48"/>
                  </a:cubicBezTo>
                  <a:cubicBezTo>
                    <a:pt x="79" y="48"/>
                    <a:pt x="78" y="49"/>
                    <a:pt x="75" y="48"/>
                  </a:cubicBezTo>
                  <a:cubicBezTo>
                    <a:pt x="75" y="48"/>
                    <a:pt x="68" y="48"/>
                    <a:pt x="69" y="55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70"/>
                    <a:pt x="65" y="83"/>
                    <a:pt x="58" y="89"/>
                  </a:cubicBezTo>
                  <a:cubicBezTo>
                    <a:pt x="58" y="89"/>
                    <a:pt x="54" y="92"/>
                    <a:pt x="53" y="92"/>
                  </a:cubicBezTo>
                  <a:cubicBezTo>
                    <a:pt x="53" y="92"/>
                    <a:pt x="51" y="93"/>
                    <a:pt x="48" y="96"/>
                  </a:cubicBezTo>
                  <a:cubicBezTo>
                    <a:pt x="48" y="96"/>
                    <a:pt x="47" y="97"/>
                    <a:pt x="45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2" y="96"/>
                    <a:pt x="20" y="97"/>
                  </a:cubicBezTo>
                  <a:cubicBezTo>
                    <a:pt x="20" y="97"/>
                    <a:pt x="18" y="96"/>
                    <a:pt x="18" y="95"/>
                  </a:cubicBezTo>
                  <a:cubicBezTo>
                    <a:pt x="18" y="95"/>
                    <a:pt x="19" y="94"/>
                    <a:pt x="17" y="95"/>
                  </a:cubicBezTo>
                  <a:cubicBezTo>
                    <a:pt x="17" y="95"/>
                    <a:pt x="16" y="93"/>
                    <a:pt x="14" y="94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0" y="87"/>
                    <a:pt x="6" y="88"/>
                  </a:cubicBezTo>
                  <a:cubicBezTo>
                    <a:pt x="6" y="88"/>
                    <a:pt x="19" y="93"/>
                    <a:pt x="14" y="89"/>
                  </a:cubicBezTo>
                  <a:cubicBezTo>
                    <a:pt x="14" y="89"/>
                    <a:pt x="11" y="86"/>
                    <a:pt x="15" y="86"/>
                  </a:cubicBezTo>
                  <a:cubicBezTo>
                    <a:pt x="15" y="86"/>
                    <a:pt x="30" y="87"/>
                    <a:pt x="40" y="81"/>
                  </a:cubicBezTo>
                  <a:cubicBezTo>
                    <a:pt x="40" y="81"/>
                    <a:pt x="61" y="73"/>
                    <a:pt x="55" y="54"/>
                  </a:cubicBezTo>
                  <a:cubicBezTo>
                    <a:pt x="55" y="54"/>
                    <a:pt x="48" y="50"/>
                    <a:pt x="38" y="53"/>
                  </a:cubicBezTo>
                  <a:cubicBezTo>
                    <a:pt x="38" y="53"/>
                    <a:pt x="29" y="59"/>
                    <a:pt x="25" y="57"/>
                  </a:cubicBezTo>
                  <a:cubicBezTo>
                    <a:pt x="25" y="57"/>
                    <a:pt x="17" y="51"/>
                    <a:pt x="15" y="44"/>
                  </a:cubicBezTo>
                  <a:cubicBezTo>
                    <a:pt x="15" y="44"/>
                    <a:pt x="12" y="40"/>
                    <a:pt x="16" y="42"/>
                  </a:cubicBezTo>
                  <a:cubicBezTo>
                    <a:pt x="16" y="42"/>
                    <a:pt x="17" y="44"/>
                    <a:pt x="23" y="43"/>
                  </a:cubicBezTo>
                  <a:cubicBezTo>
                    <a:pt x="23" y="43"/>
                    <a:pt x="28" y="44"/>
                    <a:pt x="30" y="42"/>
                  </a:cubicBezTo>
                  <a:cubicBezTo>
                    <a:pt x="30" y="42"/>
                    <a:pt x="35" y="41"/>
                    <a:pt x="42" y="40"/>
                  </a:cubicBezTo>
                  <a:cubicBezTo>
                    <a:pt x="42" y="40"/>
                    <a:pt x="49" y="39"/>
                    <a:pt x="51" y="38"/>
                  </a:cubicBezTo>
                  <a:cubicBezTo>
                    <a:pt x="51" y="38"/>
                    <a:pt x="53" y="35"/>
                    <a:pt x="49" y="35"/>
                  </a:cubicBezTo>
                  <a:cubicBezTo>
                    <a:pt x="49" y="35"/>
                    <a:pt x="39" y="37"/>
                    <a:pt x="42" y="21"/>
                  </a:cubicBezTo>
                  <a:cubicBezTo>
                    <a:pt x="42" y="21"/>
                    <a:pt x="50" y="9"/>
                    <a:pt x="45" y="12"/>
                  </a:cubicBezTo>
                  <a:cubicBezTo>
                    <a:pt x="45" y="12"/>
                    <a:pt x="37" y="17"/>
                    <a:pt x="31" y="15"/>
                  </a:cubicBezTo>
                  <a:cubicBezTo>
                    <a:pt x="31" y="15"/>
                    <a:pt x="27" y="15"/>
                    <a:pt x="25" y="12"/>
                  </a:cubicBezTo>
                  <a:cubicBezTo>
                    <a:pt x="25" y="12"/>
                    <a:pt x="22" y="7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13"/>
            <p:cNvSpPr/>
            <p:nvPr/>
          </p:nvSpPr>
          <p:spPr bwMode="auto">
            <a:xfrm>
              <a:off x="4023" y="1962"/>
              <a:ext cx="151" cy="247"/>
            </a:xfrm>
            <a:custGeom>
              <a:avLst/>
              <a:gdLst>
                <a:gd name="T0" fmla="*/ 37 w 79"/>
                <a:gd name="T1" fmla="*/ 7 h 128"/>
                <a:gd name="T2" fmla="*/ 39 w 79"/>
                <a:gd name="T3" fmla="*/ 5 h 128"/>
                <a:gd name="T4" fmla="*/ 49 w 79"/>
                <a:gd name="T5" fmla="*/ 8 h 128"/>
                <a:gd name="T6" fmla="*/ 58 w 79"/>
                <a:gd name="T7" fmla="*/ 12 h 128"/>
                <a:gd name="T8" fmla="*/ 60 w 79"/>
                <a:gd name="T9" fmla="*/ 19 h 128"/>
                <a:gd name="T10" fmla="*/ 61 w 79"/>
                <a:gd name="T11" fmla="*/ 26 h 128"/>
                <a:gd name="T12" fmla="*/ 69 w 79"/>
                <a:gd name="T13" fmla="*/ 33 h 128"/>
                <a:gd name="T14" fmla="*/ 70 w 79"/>
                <a:gd name="T15" fmla="*/ 33 h 128"/>
                <a:gd name="T16" fmla="*/ 74 w 79"/>
                <a:gd name="T17" fmla="*/ 38 h 128"/>
                <a:gd name="T18" fmla="*/ 75 w 79"/>
                <a:gd name="T19" fmla="*/ 41 h 128"/>
                <a:gd name="T20" fmla="*/ 77 w 79"/>
                <a:gd name="T21" fmla="*/ 47 h 128"/>
                <a:gd name="T22" fmla="*/ 70 w 79"/>
                <a:gd name="T23" fmla="*/ 58 h 128"/>
                <a:gd name="T24" fmla="*/ 66 w 79"/>
                <a:gd name="T25" fmla="*/ 61 h 128"/>
                <a:gd name="T26" fmla="*/ 62 w 79"/>
                <a:gd name="T27" fmla="*/ 69 h 128"/>
                <a:gd name="T28" fmla="*/ 56 w 79"/>
                <a:gd name="T29" fmla="*/ 77 h 128"/>
                <a:gd name="T30" fmla="*/ 48 w 79"/>
                <a:gd name="T31" fmla="*/ 94 h 128"/>
                <a:gd name="T32" fmla="*/ 44 w 79"/>
                <a:gd name="T33" fmla="*/ 103 h 128"/>
                <a:gd name="T34" fmla="*/ 38 w 79"/>
                <a:gd name="T35" fmla="*/ 107 h 128"/>
                <a:gd name="T36" fmla="*/ 36 w 79"/>
                <a:gd name="T37" fmla="*/ 111 h 128"/>
                <a:gd name="T38" fmla="*/ 33 w 79"/>
                <a:gd name="T39" fmla="*/ 115 h 128"/>
                <a:gd name="T40" fmla="*/ 25 w 79"/>
                <a:gd name="T41" fmla="*/ 119 h 128"/>
                <a:gd name="T42" fmla="*/ 18 w 79"/>
                <a:gd name="T43" fmla="*/ 122 h 128"/>
                <a:gd name="T44" fmla="*/ 13 w 79"/>
                <a:gd name="T45" fmla="*/ 123 h 128"/>
                <a:gd name="T46" fmla="*/ 11 w 79"/>
                <a:gd name="T47" fmla="*/ 125 h 128"/>
                <a:gd name="T48" fmla="*/ 3 w 79"/>
                <a:gd name="T49" fmla="*/ 127 h 128"/>
                <a:gd name="T50" fmla="*/ 9 w 79"/>
                <a:gd name="T51" fmla="*/ 111 h 128"/>
                <a:gd name="T52" fmla="*/ 14 w 79"/>
                <a:gd name="T53" fmla="*/ 103 h 128"/>
                <a:gd name="T54" fmla="*/ 18 w 79"/>
                <a:gd name="T55" fmla="*/ 99 h 128"/>
                <a:gd name="T56" fmla="*/ 20 w 79"/>
                <a:gd name="T57" fmla="*/ 99 h 128"/>
                <a:gd name="T58" fmla="*/ 25 w 79"/>
                <a:gd name="T59" fmla="*/ 93 h 128"/>
                <a:gd name="T60" fmla="*/ 23 w 79"/>
                <a:gd name="T61" fmla="*/ 90 h 128"/>
                <a:gd name="T62" fmla="*/ 23 w 79"/>
                <a:gd name="T63" fmla="*/ 85 h 128"/>
                <a:gd name="T64" fmla="*/ 22 w 79"/>
                <a:gd name="T65" fmla="*/ 83 h 128"/>
                <a:gd name="T66" fmla="*/ 18 w 79"/>
                <a:gd name="T67" fmla="*/ 81 h 128"/>
                <a:gd name="T68" fmla="*/ 15 w 79"/>
                <a:gd name="T69" fmla="*/ 80 h 128"/>
                <a:gd name="T70" fmla="*/ 9 w 79"/>
                <a:gd name="T71" fmla="*/ 69 h 128"/>
                <a:gd name="T72" fmla="*/ 27 w 79"/>
                <a:gd name="T73" fmla="*/ 67 h 128"/>
                <a:gd name="T74" fmla="*/ 36 w 79"/>
                <a:gd name="T75" fmla="*/ 55 h 128"/>
                <a:gd name="T76" fmla="*/ 35 w 79"/>
                <a:gd name="T77" fmla="*/ 52 h 128"/>
                <a:gd name="T78" fmla="*/ 36 w 79"/>
                <a:gd name="T79" fmla="*/ 49 h 128"/>
                <a:gd name="T80" fmla="*/ 36 w 79"/>
                <a:gd name="T81" fmla="*/ 45 h 128"/>
                <a:gd name="T82" fmla="*/ 37 w 79"/>
                <a:gd name="T83" fmla="*/ 42 h 128"/>
                <a:gd name="T84" fmla="*/ 37 w 79"/>
                <a:gd name="T85" fmla="*/ 39 h 128"/>
                <a:gd name="T86" fmla="*/ 38 w 79"/>
                <a:gd name="T87" fmla="*/ 36 h 128"/>
                <a:gd name="T88" fmla="*/ 38 w 79"/>
                <a:gd name="T89" fmla="*/ 33 h 128"/>
                <a:gd name="T90" fmla="*/ 39 w 79"/>
                <a:gd name="T91" fmla="*/ 32 h 128"/>
                <a:gd name="T92" fmla="*/ 40 w 79"/>
                <a:gd name="T93" fmla="*/ 29 h 128"/>
                <a:gd name="T94" fmla="*/ 39 w 79"/>
                <a:gd name="T95" fmla="*/ 25 h 128"/>
                <a:gd name="T96" fmla="*/ 37 w 79"/>
                <a:gd name="T97" fmla="*/ 22 h 128"/>
                <a:gd name="T98" fmla="*/ 37 w 79"/>
                <a:gd name="T99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128">
                  <a:moveTo>
                    <a:pt x="37" y="7"/>
                  </a:moveTo>
                  <a:cubicBezTo>
                    <a:pt x="37" y="7"/>
                    <a:pt x="33" y="0"/>
                    <a:pt x="39" y="5"/>
                  </a:cubicBezTo>
                  <a:cubicBezTo>
                    <a:pt x="39" y="5"/>
                    <a:pt x="46" y="5"/>
                    <a:pt x="49" y="8"/>
                  </a:cubicBezTo>
                  <a:cubicBezTo>
                    <a:pt x="49" y="8"/>
                    <a:pt x="55" y="11"/>
                    <a:pt x="58" y="12"/>
                  </a:cubicBezTo>
                  <a:cubicBezTo>
                    <a:pt x="58" y="12"/>
                    <a:pt x="60" y="12"/>
                    <a:pt x="60" y="19"/>
                  </a:cubicBezTo>
                  <a:cubicBezTo>
                    <a:pt x="60" y="19"/>
                    <a:pt x="59" y="26"/>
                    <a:pt x="61" y="26"/>
                  </a:cubicBezTo>
                  <a:cubicBezTo>
                    <a:pt x="61" y="26"/>
                    <a:pt x="67" y="31"/>
                    <a:pt x="69" y="33"/>
                  </a:cubicBezTo>
                  <a:cubicBezTo>
                    <a:pt x="69" y="33"/>
                    <a:pt x="69" y="34"/>
                    <a:pt x="70" y="33"/>
                  </a:cubicBezTo>
                  <a:cubicBezTo>
                    <a:pt x="70" y="33"/>
                    <a:pt x="74" y="33"/>
                    <a:pt x="74" y="38"/>
                  </a:cubicBezTo>
                  <a:cubicBezTo>
                    <a:pt x="74" y="38"/>
                    <a:pt x="73" y="41"/>
                    <a:pt x="75" y="41"/>
                  </a:cubicBezTo>
                  <a:cubicBezTo>
                    <a:pt x="75" y="41"/>
                    <a:pt x="79" y="42"/>
                    <a:pt x="77" y="47"/>
                  </a:cubicBezTo>
                  <a:cubicBezTo>
                    <a:pt x="77" y="47"/>
                    <a:pt x="77" y="56"/>
                    <a:pt x="70" y="58"/>
                  </a:cubicBezTo>
                  <a:cubicBezTo>
                    <a:pt x="70" y="58"/>
                    <a:pt x="67" y="58"/>
                    <a:pt x="66" y="61"/>
                  </a:cubicBezTo>
                  <a:cubicBezTo>
                    <a:pt x="66" y="61"/>
                    <a:pt x="62" y="66"/>
                    <a:pt x="62" y="69"/>
                  </a:cubicBezTo>
                  <a:cubicBezTo>
                    <a:pt x="62" y="69"/>
                    <a:pt x="60" y="73"/>
                    <a:pt x="56" y="77"/>
                  </a:cubicBezTo>
                  <a:cubicBezTo>
                    <a:pt x="56" y="77"/>
                    <a:pt x="47" y="82"/>
                    <a:pt x="48" y="94"/>
                  </a:cubicBezTo>
                  <a:cubicBezTo>
                    <a:pt x="48" y="94"/>
                    <a:pt x="51" y="100"/>
                    <a:pt x="44" y="103"/>
                  </a:cubicBezTo>
                  <a:cubicBezTo>
                    <a:pt x="44" y="103"/>
                    <a:pt x="42" y="103"/>
                    <a:pt x="38" y="107"/>
                  </a:cubicBezTo>
                  <a:cubicBezTo>
                    <a:pt x="38" y="107"/>
                    <a:pt x="36" y="110"/>
                    <a:pt x="36" y="111"/>
                  </a:cubicBezTo>
                  <a:cubicBezTo>
                    <a:pt x="36" y="111"/>
                    <a:pt x="33" y="114"/>
                    <a:pt x="33" y="115"/>
                  </a:cubicBezTo>
                  <a:cubicBezTo>
                    <a:pt x="33" y="115"/>
                    <a:pt x="31" y="118"/>
                    <a:pt x="25" y="119"/>
                  </a:cubicBezTo>
                  <a:cubicBezTo>
                    <a:pt x="25" y="119"/>
                    <a:pt x="20" y="119"/>
                    <a:pt x="18" y="122"/>
                  </a:cubicBezTo>
                  <a:cubicBezTo>
                    <a:pt x="18" y="122"/>
                    <a:pt x="15" y="124"/>
                    <a:pt x="13" y="123"/>
                  </a:cubicBezTo>
                  <a:cubicBezTo>
                    <a:pt x="13" y="123"/>
                    <a:pt x="12" y="123"/>
                    <a:pt x="11" y="125"/>
                  </a:cubicBezTo>
                  <a:cubicBezTo>
                    <a:pt x="11" y="125"/>
                    <a:pt x="8" y="128"/>
                    <a:pt x="3" y="127"/>
                  </a:cubicBezTo>
                  <a:cubicBezTo>
                    <a:pt x="3" y="127"/>
                    <a:pt x="7" y="116"/>
                    <a:pt x="9" y="111"/>
                  </a:cubicBezTo>
                  <a:cubicBezTo>
                    <a:pt x="9" y="111"/>
                    <a:pt x="11" y="105"/>
                    <a:pt x="14" y="103"/>
                  </a:cubicBezTo>
                  <a:cubicBezTo>
                    <a:pt x="14" y="103"/>
                    <a:pt x="15" y="98"/>
                    <a:pt x="18" y="99"/>
                  </a:cubicBezTo>
                  <a:cubicBezTo>
                    <a:pt x="18" y="99"/>
                    <a:pt x="19" y="101"/>
                    <a:pt x="20" y="99"/>
                  </a:cubicBezTo>
                  <a:cubicBezTo>
                    <a:pt x="20" y="99"/>
                    <a:pt x="24" y="93"/>
                    <a:pt x="25" y="93"/>
                  </a:cubicBezTo>
                  <a:cubicBezTo>
                    <a:pt x="25" y="93"/>
                    <a:pt x="24" y="90"/>
                    <a:pt x="23" y="90"/>
                  </a:cubicBezTo>
                  <a:cubicBezTo>
                    <a:pt x="23" y="90"/>
                    <a:pt x="22" y="87"/>
                    <a:pt x="23" y="85"/>
                  </a:cubicBezTo>
                  <a:cubicBezTo>
                    <a:pt x="23" y="85"/>
                    <a:pt x="24" y="84"/>
                    <a:pt x="22" y="83"/>
                  </a:cubicBezTo>
                  <a:cubicBezTo>
                    <a:pt x="22" y="83"/>
                    <a:pt x="19" y="79"/>
                    <a:pt x="18" y="81"/>
                  </a:cubicBezTo>
                  <a:cubicBezTo>
                    <a:pt x="18" y="81"/>
                    <a:pt x="17" y="81"/>
                    <a:pt x="15" y="80"/>
                  </a:cubicBezTo>
                  <a:cubicBezTo>
                    <a:pt x="15" y="80"/>
                    <a:pt x="0" y="69"/>
                    <a:pt x="9" y="69"/>
                  </a:cubicBezTo>
                  <a:cubicBezTo>
                    <a:pt x="9" y="69"/>
                    <a:pt x="18" y="72"/>
                    <a:pt x="27" y="67"/>
                  </a:cubicBezTo>
                  <a:cubicBezTo>
                    <a:pt x="27" y="67"/>
                    <a:pt x="29" y="66"/>
                    <a:pt x="36" y="55"/>
                  </a:cubicBezTo>
                  <a:cubicBezTo>
                    <a:pt x="36" y="55"/>
                    <a:pt x="37" y="53"/>
                    <a:pt x="35" y="52"/>
                  </a:cubicBezTo>
                  <a:cubicBezTo>
                    <a:pt x="35" y="52"/>
                    <a:pt x="35" y="50"/>
                    <a:pt x="36" y="49"/>
                  </a:cubicBezTo>
                  <a:cubicBezTo>
                    <a:pt x="36" y="49"/>
                    <a:pt x="36" y="48"/>
                    <a:pt x="36" y="45"/>
                  </a:cubicBezTo>
                  <a:cubicBezTo>
                    <a:pt x="36" y="45"/>
                    <a:pt x="36" y="43"/>
                    <a:pt x="37" y="42"/>
                  </a:cubicBezTo>
                  <a:cubicBezTo>
                    <a:pt x="37" y="42"/>
                    <a:pt x="38" y="40"/>
                    <a:pt x="37" y="39"/>
                  </a:cubicBezTo>
                  <a:cubicBezTo>
                    <a:pt x="37" y="39"/>
                    <a:pt x="37" y="37"/>
                    <a:pt x="38" y="36"/>
                  </a:cubicBezTo>
                  <a:cubicBezTo>
                    <a:pt x="38" y="36"/>
                    <a:pt x="38" y="35"/>
                    <a:pt x="38" y="33"/>
                  </a:cubicBezTo>
                  <a:cubicBezTo>
                    <a:pt x="38" y="33"/>
                    <a:pt x="37" y="32"/>
                    <a:pt x="39" y="32"/>
                  </a:cubicBezTo>
                  <a:cubicBezTo>
                    <a:pt x="39" y="32"/>
                    <a:pt x="41" y="33"/>
                    <a:pt x="40" y="29"/>
                  </a:cubicBezTo>
                  <a:cubicBezTo>
                    <a:pt x="40" y="29"/>
                    <a:pt x="39" y="27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4"/>
            <p:cNvSpPr/>
            <p:nvPr/>
          </p:nvSpPr>
          <p:spPr bwMode="auto">
            <a:xfrm>
              <a:off x="4157" y="2138"/>
              <a:ext cx="63" cy="70"/>
            </a:xfrm>
            <a:custGeom>
              <a:avLst/>
              <a:gdLst>
                <a:gd name="T0" fmla="*/ 3 w 33"/>
                <a:gd name="T1" fmla="*/ 8 h 36"/>
                <a:gd name="T2" fmla="*/ 7 w 33"/>
                <a:gd name="T3" fmla="*/ 3 h 36"/>
                <a:gd name="T4" fmla="*/ 13 w 33"/>
                <a:gd name="T5" fmla="*/ 4 h 36"/>
                <a:gd name="T6" fmla="*/ 23 w 33"/>
                <a:gd name="T7" fmla="*/ 12 h 36"/>
                <a:gd name="T8" fmla="*/ 30 w 33"/>
                <a:gd name="T9" fmla="*/ 18 h 36"/>
                <a:gd name="T10" fmla="*/ 31 w 33"/>
                <a:gd name="T11" fmla="*/ 25 h 36"/>
                <a:gd name="T12" fmla="*/ 30 w 33"/>
                <a:gd name="T13" fmla="*/ 28 h 36"/>
                <a:gd name="T14" fmla="*/ 28 w 33"/>
                <a:gd name="T15" fmla="*/ 31 h 36"/>
                <a:gd name="T16" fmla="*/ 19 w 33"/>
                <a:gd name="T17" fmla="*/ 34 h 36"/>
                <a:gd name="T18" fmla="*/ 12 w 33"/>
                <a:gd name="T19" fmla="*/ 33 h 36"/>
                <a:gd name="T20" fmla="*/ 8 w 33"/>
                <a:gd name="T21" fmla="*/ 30 h 36"/>
                <a:gd name="T22" fmla="*/ 5 w 33"/>
                <a:gd name="T23" fmla="*/ 29 h 36"/>
                <a:gd name="T24" fmla="*/ 2 w 33"/>
                <a:gd name="T25" fmla="*/ 25 h 36"/>
                <a:gd name="T26" fmla="*/ 2 w 33"/>
                <a:gd name="T27" fmla="*/ 19 h 36"/>
                <a:gd name="T28" fmla="*/ 3 w 33"/>
                <a:gd name="T2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6">
                  <a:moveTo>
                    <a:pt x="3" y="8"/>
                  </a:moveTo>
                  <a:cubicBezTo>
                    <a:pt x="3" y="8"/>
                    <a:pt x="4" y="0"/>
                    <a:pt x="7" y="3"/>
                  </a:cubicBezTo>
                  <a:cubicBezTo>
                    <a:pt x="7" y="3"/>
                    <a:pt x="10" y="4"/>
                    <a:pt x="13" y="4"/>
                  </a:cubicBezTo>
                  <a:cubicBezTo>
                    <a:pt x="13" y="4"/>
                    <a:pt x="19" y="7"/>
                    <a:pt x="23" y="12"/>
                  </a:cubicBezTo>
                  <a:cubicBezTo>
                    <a:pt x="23" y="12"/>
                    <a:pt x="28" y="17"/>
                    <a:pt x="30" y="18"/>
                  </a:cubicBezTo>
                  <a:cubicBezTo>
                    <a:pt x="30" y="18"/>
                    <a:pt x="33" y="20"/>
                    <a:pt x="31" y="25"/>
                  </a:cubicBezTo>
                  <a:cubicBezTo>
                    <a:pt x="31" y="25"/>
                    <a:pt x="29" y="27"/>
                    <a:pt x="30" y="28"/>
                  </a:cubicBezTo>
                  <a:cubicBezTo>
                    <a:pt x="30" y="28"/>
                    <a:pt x="29" y="30"/>
                    <a:pt x="28" y="31"/>
                  </a:cubicBezTo>
                  <a:cubicBezTo>
                    <a:pt x="28" y="31"/>
                    <a:pt x="24" y="36"/>
                    <a:pt x="19" y="34"/>
                  </a:cubicBezTo>
                  <a:cubicBezTo>
                    <a:pt x="19" y="34"/>
                    <a:pt x="15" y="34"/>
                    <a:pt x="12" y="33"/>
                  </a:cubicBezTo>
                  <a:cubicBezTo>
                    <a:pt x="12" y="33"/>
                    <a:pt x="9" y="32"/>
                    <a:pt x="8" y="30"/>
                  </a:cubicBezTo>
                  <a:cubicBezTo>
                    <a:pt x="8" y="30"/>
                    <a:pt x="6" y="29"/>
                    <a:pt x="5" y="29"/>
                  </a:cubicBezTo>
                  <a:cubicBezTo>
                    <a:pt x="5" y="29"/>
                    <a:pt x="4" y="29"/>
                    <a:pt x="2" y="25"/>
                  </a:cubicBezTo>
                  <a:cubicBezTo>
                    <a:pt x="2" y="25"/>
                    <a:pt x="0" y="23"/>
                    <a:pt x="2" y="19"/>
                  </a:cubicBezTo>
                  <a:cubicBezTo>
                    <a:pt x="2" y="19"/>
                    <a:pt x="4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15"/>
            <p:cNvSpPr/>
            <p:nvPr/>
          </p:nvSpPr>
          <p:spPr bwMode="auto">
            <a:xfrm>
              <a:off x="3720" y="2064"/>
              <a:ext cx="36" cy="142"/>
            </a:xfrm>
            <a:custGeom>
              <a:avLst/>
              <a:gdLst>
                <a:gd name="T0" fmla="*/ 0 w 19"/>
                <a:gd name="T1" fmla="*/ 48 h 73"/>
                <a:gd name="T2" fmla="*/ 1 w 19"/>
                <a:gd name="T3" fmla="*/ 27 h 73"/>
                <a:gd name="T4" fmla="*/ 1 w 19"/>
                <a:gd name="T5" fmla="*/ 24 h 73"/>
                <a:gd name="T6" fmla="*/ 1 w 19"/>
                <a:gd name="T7" fmla="*/ 12 h 73"/>
                <a:gd name="T8" fmla="*/ 3 w 19"/>
                <a:gd name="T9" fmla="*/ 10 h 73"/>
                <a:gd name="T10" fmla="*/ 3 w 19"/>
                <a:gd name="T11" fmla="*/ 7 h 73"/>
                <a:gd name="T12" fmla="*/ 3 w 19"/>
                <a:gd name="T13" fmla="*/ 5 h 73"/>
                <a:gd name="T14" fmla="*/ 7 w 19"/>
                <a:gd name="T15" fmla="*/ 3 h 73"/>
                <a:gd name="T16" fmla="*/ 6 w 19"/>
                <a:gd name="T17" fmla="*/ 8 h 73"/>
                <a:gd name="T18" fmla="*/ 9 w 19"/>
                <a:gd name="T19" fmla="*/ 26 h 73"/>
                <a:gd name="T20" fmla="*/ 11 w 19"/>
                <a:gd name="T21" fmla="*/ 30 h 73"/>
                <a:gd name="T22" fmla="*/ 14 w 19"/>
                <a:gd name="T23" fmla="*/ 37 h 73"/>
                <a:gd name="T24" fmla="*/ 14 w 19"/>
                <a:gd name="T25" fmla="*/ 42 h 73"/>
                <a:gd name="T26" fmla="*/ 15 w 19"/>
                <a:gd name="T27" fmla="*/ 43 h 73"/>
                <a:gd name="T28" fmla="*/ 17 w 19"/>
                <a:gd name="T29" fmla="*/ 45 h 73"/>
                <a:gd name="T30" fmla="*/ 16 w 19"/>
                <a:gd name="T31" fmla="*/ 54 h 73"/>
                <a:gd name="T32" fmla="*/ 17 w 19"/>
                <a:gd name="T33" fmla="*/ 57 h 73"/>
                <a:gd name="T34" fmla="*/ 18 w 19"/>
                <a:gd name="T35" fmla="*/ 59 h 73"/>
                <a:gd name="T36" fmla="*/ 18 w 19"/>
                <a:gd name="T37" fmla="*/ 61 h 73"/>
                <a:gd name="T38" fmla="*/ 18 w 19"/>
                <a:gd name="T39" fmla="*/ 70 h 73"/>
                <a:gd name="T40" fmla="*/ 13 w 19"/>
                <a:gd name="T41" fmla="*/ 71 h 73"/>
                <a:gd name="T42" fmla="*/ 0 w 19"/>
                <a:gd name="T43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73">
                  <a:moveTo>
                    <a:pt x="0" y="48"/>
                  </a:moveTo>
                  <a:cubicBezTo>
                    <a:pt x="0" y="48"/>
                    <a:pt x="0" y="28"/>
                    <a:pt x="1" y="27"/>
                  </a:cubicBezTo>
                  <a:cubicBezTo>
                    <a:pt x="1" y="27"/>
                    <a:pt x="1" y="26"/>
                    <a:pt x="1" y="2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1"/>
                    <a:pt x="3" y="10"/>
                  </a:cubicBezTo>
                  <a:cubicBezTo>
                    <a:pt x="3" y="10"/>
                    <a:pt x="2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0"/>
                    <a:pt x="7" y="3"/>
                  </a:cubicBezTo>
                  <a:cubicBezTo>
                    <a:pt x="7" y="3"/>
                    <a:pt x="8" y="5"/>
                    <a:pt x="6" y="8"/>
                  </a:cubicBezTo>
                  <a:cubicBezTo>
                    <a:pt x="6" y="8"/>
                    <a:pt x="3" y="11"/>
                    <a:pt x="9" y="26"/>
                  </a:cubicBezTo>
                  <a:cubicBezTo>
                    <a:pt x="9" y="26"/>
                    <a:pt x="9" y="28"/>
                    <a:pt x="11" y="30"/>
                  </a:cubicBezTo>
                  <a:cubicBezTo>
                    <a:pt x="11" y="30"/>
                    <a:pt x="14" y="32"/>
                    <a:pt x="14" y="37"/>
                  </a:cubicBezTo>
                  <a:cubicBezTo>
                    <a:pt x="14" y="37"/>
                    <a:pt x="14" y="40"/>
                    <a:pt x="14" y="42"/>
                  </a:cubicBezTo>
                  <a:cubicBezTo>
                    <a:pt x="14" y="42"/>
                    <a:pt x="12" y="44"/>
                    <a:pt x="15" y="43"/>
                  </a:cubicBezTo>
                  <a:cubicBezTo>
                    <a:pt x="15" y="43"/>
                    <a:pt x="17" y="43"/>
                    <a:pt x="17" y="45"/>
                  </a:cubicBezTo>
                  <a:cubicBezTo>
                    <a:pt x="17" y="45"/>
                    <a:pt x="16" y="52"/>
                    <a:pt x="16" y="54"/>
                  </a:cubicBezTo>
                  <a:cubicBezTo>
                    <a:pt x="16" y="54"/>
                    <a:pt x="18" y="56"/>
                    <a:pt x="17" y="57"/>
                  </a:cubicBezTo>
                  <a:cubicBezTo>
                    <a:pt x="17" y="57"/>
                    <a:pt x="17" y="58"/>
                    <a:pt x="18" y="59"/>
                  </a:cubicBezTo>
                  <a:cubicBezTo>
                    <a:pt x="18" y="59"/>
                    <a:pt x="18" y="59"/>
                    <a:pt x="18" y="61"/>
                  </a:cubicBezTo>
                  <a:cubicBezTo>
                    <a:pt x="18" y="61"/>
                    <a:pt x="19" y="69"/>
                    <a:pt x="18" y="70"/>
                  </a:cubicBezTo>
                  <a:cubicBezTo>
                    <a:pt x="18" y="70"/>
                    <a:pt x="16" y="73"/>
                    <a:pt x="13" y="71"/>
                  </a:cubicBezTo>
                  <a:cubicBezTo>
                    <a:pt x="13" y="71"/>
                    <a:pt x="3" y="62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16"/>
            <p:cNvSpPr/>
            <p:nvPr/>
          </p:nvSpPr>
          <p:spPr bwMode="auto">
            <a:xfrm>
              <a:off x="3746" y="1985"/>
              <a:ext cx="35" cy="60"/>
            </a:xfrm>
            <a:custGeom>
              <a:avLst/>
              <a:gdLst>
                <a:gd name="T0" fmla="*/ 7 w 18"/>
                <a:gd name="T1" fmla="*/ 5 h 31"/>
                <a:gd name="T2" fmla="*/ 8 w 18"/>
                <a:gd name="T3" fmla="*/ 2 h 31"/>
                <a:gd name="T4" fmla="*/ 11 w 18"/>
                <a:gd name="T5" fmla="*/ 3 h 31"/>
                <a:gd name="T6" fmla="*/ 18 w 18"/>
                <a:gd name="T7" fmla="*/ 25 h 31"/>
                <a:gd name="T8" fmla="*/ 11 w 18"/>
                <a:gd name="T9" fmla="*/ 28 h 31"/>
                <a:gd name="T10" fmla="*/ 7 w 18"/>
                <a:gd name="T11" fmla="*/ 25 h 31"/>
                <a:gd name="T12" fmla="*/ 2 w 18"/>
                <a:gd name="T13" fmla="*/ 25 h 31"/>
                <a:gd name="T14" fmla="*/ 2 w 18"/>
                <a:gd name="T15" fmla="*/ 22 h 31"/>
                <a:gd name="T16" fmla="*/ 7 w 18"/>
                <a:gd name="T1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7" y="5"/>
                  </a:moveTo>
                  <a:cubicBezTo>
                    <a:pt x="7" y="5"/>
                    <a:pt x="6" y="4"/>
                    <a:pt x="8" y="2"/>
                  </a:cubicBezTo>
                  <a:cubicBezTo>
                    <a:pt x="8" y="2"/>
                    <a:pt x="10" y="0"/>
                    <a:pt x="11" y="3"/>
                  </a:cubicBezTo>
                  <a:cubicBezTo>
                    <a:pt x="11" y="3"/>
                    <a:pt x="18" y="18"/>
                    <a:pt x="18" y="25"/>
                  </a:cubicBezTo>
                  <a:cubicBezTo>
                    <a:pt x="18" y="25"/>
                    <a:pt x="17" y="31"/>
                    <a:pt x="11" y="28"/>
                  </a:cubicBezTo>
                  <a:cubicBezTo>
                    <a:pt x="11" y="28"/>
                    <a:pt x="9" y="27"/>
                    <a:pt x="7" y="25"/>
                  </a:cubicBezTo>
                  <a:cubicBezTo>
                    <a:pt x="7" y="25"/>
                    <a:pt x="5" y="26"/>
                    <a:pt x="2" y="25"/>
                  </a:cubicBezTo>
                  <a:cubicBezTo>
                    <a:pt x="2" y="25"/>
                    <a:pt x="0" y="24"/>
                    <a:pt x="2" y="22"/>
                  </a:cubicBezTo>
                  <a:cubicBezTo>
                    <a:pt x="2" y="22"/>
                    <a:pt x="7" y="13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17"/>
            <p:cNvSpPr>
              <a:spLocks noEditPoints="1"/>
            </p:cNvSpPr>
            <p:nvPr/>
          </p:nvSpPr>
          <p:spPr bwMode="auto">
            <a:xfrm>
              <a:off x="3769" y="1956"/>
              <a:ext cx="218" cy="246"/>
            </a:xfrm>
            <a:custGeom>
              <a:avLst/>
              <a:gdLst>
                <a:gd name="T0" fmla="*/ 98 w 114"/>
                <a:gd name="T1" fmla="*/ 50 h 127"/>
                <a:gd name="T2" fmla="*/ 110 w 114"/>
                <a:gd name="T3" fmla="*/ 70 h 127"/>
                <a:gd name="T4" fmla="*/ 98 w 114"/>
                <a:gd name="T5" fmla="*/ 83 h 127"/>
                <a:gd name="T6" fmla="*/ 82 w 114"/>
                <a:gd name="T7" fmla="*/ 103 h 127"/>
                <a:gd name="T8" fmla="*/ 83 w 114"/>
                <a:gd name="T9" fmla="*/ 119 h 127"/>
                <a:gd name="T10" fmla="*/ 79 w 114"/>
                <a:gd name="T11" fmla="*/ 85 h 127"/>
                <a:gd name="T12" fmla="*/ 97 w 114"/>
                <a:gd name="T13" fmla="*/ 64 h 127"/>
                <a:gd name="T14" fmla="*/ 88 w 114"/>
                <a:gd name="T15" fmla="*/ 51 h 127"/>
                <a:gd name="T16" fmla="*/ 79 w 114"/>
                <a:gd name="T17" fmla="*/ 45 h 127"/>
                <a:gd name="T18" fmla="*/ 38 w 114"/>
                <a:gd name="T19" fmla="*/ 47 h 127"/>
                <a:gd name="T20" fmla="*/ 53 w 114"/>
                <a:gd name="T21" fmla="*/ 40 h 127"/>
                <a:gd name="T22" fmla="*/ 54 w 114"/>
                <a:gd name="T23" fmla="*/ 3 h 127"/>
                <a:gd name="T24" fmla="*/ 61 w 114"/>
                <a:gd name="T25" fmla="*/ 3 h 127"/>
                <a:gd name="T26" fmla="*/ 67 w 114"/>
                <a:gd name="T27" fmla="*/ 27 h 127"/>
                <a:gd name="T28" fmla="*/ 69 w 114"/>
                <a:gd name="T29" fmla="*/ 43 h 127"/>
                <a:gd name="T30" fmla="*/ 79 w 114"/>
                <a:gd name="T31" fmla="*/ 49 h 127"/>
                <a:gd name="T32" fmla="*/ 71 w 114"/>
                <a:gd name="T33" fmla="*/ 53 h 127"/>
                <a:gd name="T34" fmla="*/ 76 w 114"/>
                <a:gd name="T35" fmla="*/ 64 h 127"/>
                <a:gd name="T36" fmla="*/ 72 w 114"/>
                <a:gd name="T37" fmla="*/ 73 h 127"/>
                <a:gd name="T38" fmla="*/ 62 w 114"/>
                <a:gd name="T39" fmla="*/ 95 h 127"/>
                <a:gd name="T40" fmla="*/ 77 w 114"/>
                <a:gd name="T41" fmla="*/ 88 h 127"/>
                <a:gd name="T42" fmla="*/ 79 w 114"/>
                <a:gd name="T43" fmla="*/ 120 h 127"/>
                <a:gd name="T44" fmla="*/ 65 w 114"/>
                <a:gd name="T45" fmla="*/ 120 h 127"/>
                <a:gd name="T46" fmla="*/ 54 w 114"/>
                <a:gd name="T47" fmla="*/ 119 h 127"/>
                <a:gd name="T48" fmla="*/ 33 w 114"/>
                <a:gd name="T49" fmla="*/ 115 h 127"/>
                <a:gd name="T50" fmla="*/ 38 w 114"/>
                <a:gd name="T51" fmla="*/ 109 h 127"/>
                <a:gd name="T52" fmla="*/ 49 w 114"/>
                <a:gd name="T53" fmla="*/ 98 h 127"/>
                <a:gd name="T54" fmla="*/ 50 w 114"/>
                <a:gd name="T55" fmla="*/ 84 h 127"/>
                <a:gd name="T56" fmla="*/ 43 w 114"/>
                <a:gd name="T57" fmla="*/ 67 h 127"/>
                <a:gd name="T58" fmla="*/ 51 w 114"/>
                <a:gd name="T59" fmla="*/ 61 h 127"/>
                <a:gd name="T60" fmla="*/ 53 w 114"/>
                <a:gd name="T61" fmla="*/ 50 h 127"/>
                <a:gd name="T62" fmla="*/ 35 w 114"/>
                <a:gd name="T63" fmla="*/ 59 h 127"/>
                <a:gd name="T64" fmla="*/ 33 w 114"/>
                <a:gd name="T65" fmla="*/ 51 h 127"/>
                <a:gd name="T66" fmla="*/ 0 w 114"/>
                <a:gd name="T67" fmla="*/ 78 h 127"/>
                <a:gd name="T68" fmla="*/ 0 w 114"/>
                <a:gd name="T69" fmla="*/ 76 h 127"/>
                <a:gd name="T70" fmla="*/ 13 w 114"/>
                <a:gd name="T71" fmla="*/ 63 h 127"/>
                <a:gd name="T72" fmla="*/ 33 w 114"/>
                <a:gd name="T73" fmla="*/ 51 h 127"/>
                <a:gd name="T74" fmla="*/ 30 w 114"/>
                <a:gd name="T75" fmla="*/ 63 h 127"/>
                <a:gd name="T76" fmla="*/ 18 w 114"/>
                <a:gd name="T77" fmla="*/ 69 h 127"/>
                <a:gd name="T78" fmla="*/ 12 w 114"/>
                <a:gd name="T79" fmla="*/ 86 h 127"/>
                <a:gd name="T80" fmla="*/ 26 w 114"/>
                <a:gd name="T81" fmla="*/ 106 h 127"/>
                <a:gd name="T82" fmla="*/ 33 w 114"/>
                <a:gd name="T83" fmla="*/ 115 h 127"/>
                <a:gd name="T84" fmla="*/ 13 w 114"/>
                <a:gd name="T85" fmla="*/ 98 h 127"/>
                <a:gd name="T86" fmla="*/ 3 w 114"/>
                <a:gd name="T87" fmla="*/ 8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27">
                  <a:moveTo>
                    <a:pt x="79" y="45"/>
                  </a:moveTo>
                  <a:cubicBezTo>
                    <a:pt x="86" y="47"/>
                    <a:pt x="95" y="49"/>
                    <a:pt x="98" y="50"/>
                  </a:cubicBezTo>
                  <a:cubicBezTo>
                    <a:pt x="98" y="50"/>
                    <a:pt x="106" y="52"/>
                    <a:pt x="112" y="63"/>
                  </a:cubicBezTo>
                  <a:cubicBezTo>
                    <a:pt x="112" y="63"/>
                    <a:pt x="114" y="64"/>
                    <a:pt x="110" y="70"/>
                  </a:cubicBezTo>
                  <a:cubicBezTo>
                    <a:pt x="110" y="70"/>
                    <a:pt x="106" y="75"/>
                    <a:pt x="101" y="77"/>
                  </a:cubicBezTo>
                  <a:cubicBezTo>
                    <a:pt x="101" y="77"/>
                    <a:pt x="99" y="78"/>
                    <a:pt x="98" y="83"/>
                  </a:cubicBezTo>
                  <a:cubicBezTo>
                    <a:pt x="98" y="83"/>
                    <a:pt x="91" y="93"/>
                    <a:pt x="87" y="95"/>
                  </a:cubicBezTo>
                  <a:cubicBezTo>
                    <a:pt x="87" y="95"/>
                    <a:pt x="81" y="97"/>
                    <a:pt x="82" y="103"/>
                  </a:cubicBezTo>
                  <a:cubicBezTo>
                    <a:pt x="82" y="103"/>
                    <a:pt x="88" y="109"/>
                    <a:pt x="86" y="117"/>
                  </a:cubicBezTo>
                  <a:cubicBezTo>
                    <a:pt x="86" y="117"/>
                    <a:pt x="86" y="119"/>
                    <a:pt x="83" y="119"/>
                  </a:cubicBezTo>
                  <a:cubicBezTo>
                    <a:pt x="83" y="119"/>
                    <a:pt x="82" y="119"/>
                    <a:pt x="79" y="120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3" y="81"/>
                    <a:pt x="89" y="76"/>
                    <a:pt x="89" y="76"/>
                  </a:cubicBezTo>
                  <a:cubicBezTo>
                    <a:pt x="90" y="73"/>
                    <a:pt x="97" y="64"/>
                    <a:pt x="97" y="64"/>
                  </a:cubicBezTo>
                  <a:cubicBezTo>
                    <a:pt x="98" y="63"/>
                    <a:pt x="97" y="59"/>
                    <a:pt x="97" y="59"/>
                  </a:cubicBezTo>
                  <a:cubicBezTo>
                    <a:pt x="97" y="57"/>
                    <a:pt x="88" y="51"/>
                    <a:pt x="88" y="51"/>
                  </a:cubicBezTo>
                  <a:cubicBezTo>
                    <a:pt x="87" y="50"/>
                    <a:pt x="83" y="50"/>
                    <a:pt x="79" y="49"/>
                  </a:cubicBezTo>
                  <a:lnTo>
                    <a:pt x="79" y="45"/>
                  </a:lnTo>
                  <a:close/>
                  <a:moveTo>
                    <a:pt x="33" y="51"/>
                  </a:moveTo>
                  <a:cubicBezTo>
                    <a:pt x="35" y="50"/>
                    <a:pt x="37" y="48"/>
                    <a:pt x="38" y="47"/>
                  </a:cubicBezTo>
                  <a:cubicBezTo>
                    <a:pt x="38" y="47"/>
                    <a:pt x="42" y="44"/>
                    <a:pt x="46" y="43"/>
                  </a:cubicBezTo>
                  <a:cubicBezTo>
                    <a:pt x="46" y="43"/>
                    <a:pt x="53" y="42"/>
                    <a:pt x="53" y="40"/>
                  </a:cubicBezTo>
                  <a:cubicBezTo>
                    <a:pt x="53" y="40"/>
                    <a:pt x="54" y="34"/>
                    <a:pt x="54" y="3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0"/>
                    <a:pt x="57" y="2"/>
                  </a:cubicBezTo>
                  <a:cubicBezTo>
                    <a:pt x="57" y="2"/>
                    <a:pt x="58" y="4"/>
                    <a:pt x="61" y="3"/>
                  </a:cubicBezTo>
                  <a:cubicBezTo>
                    <a:pt x="61" y="3"/>
                    <a:pt x="64" y="3"/>
                    <a:pt x="65" y="10"/>
                  </a:cubicBezTo>
                  <a:cubicBezTo>
                    <a:pt x="65" y="10"/>
                    <a:pt x="67" y="19"/>
                    <a:pt x="67" y="27"/>
                  </a:cubicBezTo>
                  <a:cubicBezTo>
                    <a:pt x="67" y="27"/>
                    <a:pt x="67" y="37"/>
                    <a:pt x="67" y="39"/>
                  </a:cubicBezTo>
                  <a:cubicBezTo>
                    <a:pt x="67" y="39"/>
                    <a:pt x="66" y="42"/>
                    <a:pt x="69" y="43"/>
                  </a:cubicBezTo>
                  <a:cubicBezTo>
                    <a:pt x="69" y="43"/>
                    <a:pt x="74" y="44"/>
                    <a:pt x="79" y="45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6" y="48"/>
                    <a:pt x="73" y="48"/>
                    <a:pt x="73" y="48"/>
                  </a:cubicBezTo>
                  <a:cubicBezTo>
                    <a:pt x="67" y="47"/>
                    <a:pt x="71" y="53"/>
                    <a:pt x="71" y="53"/>
                  </a:cubicBezTo>
                  <a:cubicBezTo>
                    <a:pt x="72" y="55"/>
                    <a:pt x="74" y="60"/>
                    <a:pt x="74" y="60"/>
                  </a:cubicBezTo>
                  <a:cubicBezTo>
                    <a:pt x="74" y="63"/>
                    <a:pt x="76" y="64"/>
                    <a:pt x="76" y="64"/>
                  </a:cubicBezTo>
                  <a:cubicBezTo>
                    <a:pt x="78" y="67"/>
                    <a:pt x="75" y="70"/>
                    <a:pt x="75" y="70"/>
                  </a:cubicBezTo>
                  <a:cubicBezTo>
                    <a:pt x="74" y="71"/>
                    <a:pt x="72" y="73"/>
                    <a:pt x="72" y="73"/>
                  </a:cubicBezTo>
                  <a:cubicBezTo>
                    <a:pt x="70" y="79"/>
                    <a:pt x="64" y="83"/>
                    <a:pt x="64" y="83"/>
                  </a:cubicBezTo>
                  <a:cubicBezTo>
                    <a:pt x="59" y="86"/>
                    <a:pt x="62" y="95"/>
                    <a:pt x="62" y="95"/>
                  </a:cubicBezTo>
                  <a:cubicBezTo>
                    <a:pt x="64" y="101"/>
                    <a:pt x="73" y="91"/>
                    <a:pt x="73" y="91"/>
                  </a:cubicBezTo>
                  <a:cubicBezTo>
                    <a:pt x="75" y="89"/>
                    <a:pt x="77" y="88"/>
                    <a:pt x="77" y="88"/>
                  </a:cubicBezTo>
                  <a:cubicBezTo>
                    <a:pt x="77" y="88"/>
                    <a:pt x="78" y="86"/>
                    <a:pt x="79" y="85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20"/>
                    <a:pt x="77" y="120"/>
                    <a:pt x="76" y="120"/>
                  </a:cubicBezTo>
                  <a:cubicBezTo>
                    <a:pt x="76" y="120"/>
                    <a:pt x="70" y="121"/>
                    <a:pt x="65" y="120"/>
                  </a:cubicBezTo>
                  <a:cubicBezTo>
                    <a:pt x="65" y="120"/>
                    <a:pt x="61" y="120"/>
                    <a:pt x="57" y="119"/>
                  </a:cubicBezTo>
                  <a:cubicBezTo>
                    <a:pt x="57" y="119"/>
                    <a:pt x="56" y="118"/>
                    <a:pt x="54" y="119"/>
                  </a:cubicBezTo>
                  <a:cubicBezTo>
                    <a:pt x="54" y="119"/>
                    <a:pt x="44" y="127"/>
                    <a:pt x="36" y="118"/>
                  </a:cubicBezTo>
                  <a:cubicBezTo>
                    <a:pt x="36" y="118"/>
                    <a:pt x="34" y="116"/>
                    <a:pt x="33" y="115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4" y="109"/>
                    <a:pt x="36" y="109"/>
                    <a:pt x="38" y="109"/>
                  </a:cubicBezTo>
                  <a:cubicBezTo>
                    <a:pt x="45" y="109"/>
                    <a:pt x="46" y="103"/>
                    <a:pt x="46" y="103"/>
                  </a:cubicBezTo>
                  <a:cubicBezTo>
                    <a:pt x="45" y="101"/>
                    <a:pt x="49" y="98"/>
                    <a:pt x="49" y="98"/>
                  </a:cubicBezTo>
                  <a:cubicBezTo>
                    <a:pt x="51" y="96"/>
                    <a:pt x="51" y="94"/>
                    <a:pt x="51" y="94"/>
                  </a:cubicBezTo>
                  <a:cubicBezTo>
                    <a:pt x="50" y="91"/>
                    <a:pt x="50" y="84"/>
                    <a:pt x="50" y="84"/>
                  </a:cubicBezTo>
                  <a:cubicBezTo>
                    <a:pt x="47" y="82"/>
                    <a:pt x="41" y="75"/>
                    <a:pt x="41" y="75"/>
                  </a:cubicBezTo>
                  <a:cubicBezTo>
                    <a:pt x="37" y="67"/>
                    <a:pt x="43" y="67"/>
                    <a:pt x="43" y="67"/>
                  </a:cubicBezTo>
                  <a:cubicBezTo>
                    <a:pt x="46" y="68"/>
                    <a:pt x="47" y="67"/>
                    <a:pt x="47" y="67"/>
                  </a:cubicBezTo>
                  <a:cubicBezTo>
                    <a:pt x="51" y="67"/>
                    <a:pt x="51" y="61"/>
                    <a:pt x="51" y="61"/>
                  </a:cubicBezTo>
                  <a:cubicBezTo>
                    <a:pt x="51" y="58"/>
                    <a:pt x="52" y="56"/>
                    <a:pt x="52" y="56"/>
                  </a:cubicBezTo>
                  <a:cubicBezTo>
                    <a:pt x="54" y="50"/>
                    <a:pt x="53" y="50"/>
                    <a:pt x="53" y="50"/>
                  </a:cubicBezTo>
                  <a:cubicBezTo>
                    <a:pt x="50" y="45"/>
                    <a:pt x="47" y="50"/>
                    <a:pt x="47" y="50"/>
                  </a:cubicBezTo>
                  <a:cubicBezTo>
                    <a:pt x="45" y="53"/>
                    <a:pt x="35" y="59"/>
                    <a:pt x="35" y="59"/>
                  </a:cubicBezTo>
                  <a:cubicBezTo>
                    <a:pt x="34" y="59"/>
                    <a:pt x="33" y="60"/>
                    <a:pt x="33" y="60"/>
                  </a:cubicBezTo>
                  <a:lnTo>
                    <a:pt x="33" y="51"/>
                  </a:lnTo>
                  <a:close/>
                  <a:moveTo>
                    <a:pt x="3" y="82"/>
                  </a:moveTo>
                  <a:cubicBezTo>
                    <a:pt x="3" y="82"/>
                    <a:pt x="0" y="81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7"/>
                    <a:pt x="0" y="77"/>
                    <a:pt x="0" y="76"/>
                  </a:cubicBezTo>
                  <a:cubicBezTo>
                    <a:pt x="0" y="76"/>
                    <a:pt x="0" y="74"/>
                    <a:pt x="5" y="69"/>
                  </a:cubicBezTo>
                  <a:cubicBezTo>
                    <a:pt x="5" y="69"/>
                    <a:pt x="9" y="65"/>
                    <a:pt x="13" y="63"/>
                  </a:cubicBezTo>
                  <a:cubicBezTo>
                    <a:pt x="13" y="63"/>
                    <a:pt x="22" y="57"/>
                    <a:pt x="28" y="55"/>
                  </a:cubicBezTo>
                  <a:cubicBezTo>
                    <a:pt x="28" y="55"/>
                    <a:pt x="30" y="53"/>
                    <a:pt x="33" y="5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1" y="62"/>
                    <a:pt x="30" y="63"/>
                    <a:pt x="30" y="63"/>
                  </a:cubicBezTo>
                  <a:cubicBezTo>
                    <a:pt x="26" y="62"/>
                    <a:pt x="22" y="65"/>
                    <a:pt x="22" y="65"/>
                  </a:cubicBezTo>
                  <a:cubicBezTo>
                    <a:pt x="17" y="67"/>
                    <a:pt x="18" y="69"/>
                    <a:pt x="18" y="69"/>
                  </a:cubicBezTo>
                  <a:cubicBezTo>
                    <a:pt x="17" y="72"/>
                    <a:pt x="14" y="78"/>
                    <a:pt x="14" y="78"/>
                  </a:cubicBezTo>
                  <a:cubicBezTo>
                    <a:pt x="13" y="79"/>
                    <a:pt x="12" y="84"/>
                    <a:pt x="12" y="86"/>
                  </a:cubicBezTo>
                  <a:cubicBezTo>
                    <a:pt x="12" y="86"/>
                    <a:pt x="14" y="92"/>
                    <a:pt x="14" y="92"/>
                  </a:cubicBezTo>
                  <a:cubicBezTo>
                    <a:pt x="16" y="97"/>
                    <a:pt x="26" y="106"/>
                    <a:pt x="26" y="106"/>
                  </a:cubicBezTo>
                  <a:cubicBezTo>
                    <a:pt x="28" y="107"/>
                    <a:pt x="30" y="108"/>
                    <a:pt x="33" y="108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9" y="111"/>
                    <a:pt x="27" y="111"/>
                  </a:cubicBezTo>
                  <a:cubicBezTo>
                    <a:pt x="27" y="111"/>
                    <a:pt x="17" y="102"/>
                    <a:pt x="13" y="98"/>
                  </a:cubicBezTo>
                  <a:cubicBezTo>
                    <a:pt x="13" y="98"/>
                    <a:pt x="7" y="92"/>
                    <a:pt x="7" y="87"/>
                  </a:cubicBezTo>
                  <a:cubicBezTo>
                    <a:pt x="7" y="87"/>
                    <a:pt x="6" y="82"/>
                    <a:pt x="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18"/>
            <p:cNvSpPr/>
            <p:nvPr/>
          </p:nvSpPr>
          <p:spPr bwMode="auto">
            <a:xfrm>
              <a:off x="3397" y="1954"/>
              <a:ext cx="212" cy="261"/>
            </a:xfrm>
            <a:custGeom>
              <a:avLst/>
              <a:gdLst>
                <a:gd name="T0" fmla="*/ 92 w 111"/>
                <a:gd name="T1" fmla="*/ 4 h 135"/>
                <a:gd name="T2" fmla="*/ 108 w 111"/>
                <a:gd name="T3" fmla="*/ 13 h 135"/>
                <a:gd name="T4" fmla="*/ 106 w 111"/>
                <a:gd name="T5" fmla="*/ 20 h 135"/>
                <a:gd name="T6" fmla="*/ 98 w 111"/>
                <a:gd name="T7" fmla="*/ 25 h 135"/>
                <a:gd name="T8" fmla="*/ 93 w 111"/>
                <a:gd name="T9" fmla="*/ 28 h 135"/>
                <a:gd name="T10" fmla="*/ 68 w 111"/>
                <a:gd name="T11" fmla="*/ 65 h 135"/>
                <a:gd name="T12" fmla="*/ 48 w 111"/>
                <a:gd name="T13" fmla="*/ 97 h 135"/>
                <a:gd name="T14" fmla="*/ 27 w 111"/>
                <a:gd name="T15" fmla="*/ 124 h 135"/>
                <a:gd name="T16" fmla="*/ 23 w 111"/>
                <a:gd name="T17" fmla="*/ 128 h 135"/>
                <a:gd name="T18" fmla="*/ 20 w 111"/>
                <a:gd name="T19" fmla="*/ 132 h 135"/>
                <a:gd name="T20" fmla="*/ 13 w 111"/>
                <a:gd name="T21" fmla="*/ 135 h 135"/>
                <a:gd name="T22" fmla="*/ 8 w 111"/>
                <a:gd name="T23" fmla="*/ 134 h 135"/>
                <a:gd name="T24" fmla="*/ 3 w 111"/>
                <a:gd name="T25" fmla="*/ 134 h 135"/>
                <a:gd name="T26" fmla="*/ 4 w 111"/>
                <a:gd name="T27" fmla="*/ 132 h 135"/>
                <a:gd name="T28" fmla="*/ 6 w 111"/>
                <a:gd name="T29" fmla="*/ 130 h 135"/>
                <a:gd name="T30" fmla="*/ 8 w 111"/>
                <a:gd name="T31" fmla="*/ 129 h 135"/>
                <a:gd name="T32" fmla="*/ 9 w 111"/>
                <a:gd name="T33" fmla="*/ 128 h 135"/>
                <a:gd name="T34" fmla="*/ 11 w 111"/>
                <a:gd name="T35" fmla="*/ 125 h 135"/>
                <a:gd name="T36" fmla="*/ 13 w 111"/>
                <a:gd name="T37" fmla="*/ 123 h 135"/>
                <a:gd name="T38" fmla="*/ 31 w 111"/>
                <a:gd name="T39" fmla="*/ 102 h 135"/>
                <a:gd name="T40" fmla="*/ 48 w 111"/>
                <a:gd name="T41" fmla="*/ 77 h 135"/>
                <a:gd name="T42" fmla="*/ 58 w 111"/>
                <a:gd name="T43" fmla="*/ 61 h 135"/>
                <a:gd name="T44" fmla="*/ 78 w 111"/>
                <a:gd name="T45" fmla="*/ 28 h 135"/>
                <a:gd name="T46" fmla="*/ 58 w 111"/>
                <a:gd name="T47" fmla="*/ 17 h 135"/>
                <a:gd name="T48" fmla="*/ 61 w 111"/>
                <a:gd name="T49" fmla="*/ 16 h 135"/>
                <a:gd name="T50" fmla="*/ 81 w 111"/>
                <a:gd name="T51" fmla="*/ 13 h 135"/>
                <a:gd name="T52" fmla="*/ 92 w 111"/>
                <a:gd name="T53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35">
                  <a:moveTo>
                    <a:pt x="92" y="4"/>
                  </a:moveTo>
                  <a:cubicBezTo>
                    <a:pt x="92" y="4"/>
                    <a:pt x="100" y="0"/>
                    <a:pt x="108" y="13"/>
                  </a:cubicBezTo>
                  <a:cubicBezTo>
                    <a:pt x="108" y="13"/>
                    <a:pt x="111" y="20"/>
                    <a:pt x="106" y="20"/>
                  </a:cubicBezTo>
                  <a:cubicBezTo>
                    <a:pt x="106" y="20"/>
                    <a:pt x="102" y="21"/>
                    <a:pt x="98" y="25"/>
                  </a:cubicBezTo>
                  <a:cubicBezTo>
                    <a:pt x="97" y="25"/>
                    <a:pt x="94" y="25"/>
                    <a:pt x="93" y="28"/>
                  </a:cubicBezTo>
                  <a:cubicBezTo>
                    <a:pt x="93" y="28"/>
                    <a:pt x="85" y="42"/>
                    <a:pt x="68" y="65"/>
                  </a:cubicBezTo>
                  <a:cubicBezTo>
                    <a:pt x="68" y="65"/>
                    <a:pt x="59" y="77"/>
                    <a:pt x="48" y="97"/>
                  </a:cubicBezTo>
                  <a:cubicBezTo>
                    <a:pt x="48" y="97"/>
                    <a:pt x="40" y="113"/>
                    <a:pt x="27" y="124"/>
                  </a:cubicBezTo>
                  <a:cubicBezTo>
                    <a:pt x="27" y="124"/>
                    <a:pt x="23" y="127"/>
                    <a:pt x="23" y="128"/>
                  </a:cubicBezTo>
                  <a:cubicBezTo>
                    <a:pt x="23" y="128"/>
                    <a:pt x="22" y="130"/>
                    <a:pt x="20" y="132"/>
                  </a:cubicBezTo>
                  <a:cubicBezTo>
                    <a:pt x="20" y="132"/>
                    <a:pt x="17" y="135"/>
                    <a:pt x="13" y="135"/>
                  </a:cubicBezTo>
                  <a:cubicBezTo>
                    <a:pt x="13" y="135"/>
                    <a:pt x="10" y="134"/>
                    <a:pt x="8" y="134"/>
                  </a:cubicBezTo>
                  <a:cubicBezTo>
                    <a:pt x="8" y="134"/>
                    <a:pt x="5" y="134"/>
                    <a:pt x="3" y="134"/>
                  </a:cubicBezTo>
                  <a:cubicBezTo>
                    <a:pt x="3" y="134"/>
                    <a:pt x="0" y="135"/>
                    <a:pt x="4" y="132"/>
                  </a:cubicBezTo>
                  <a:cubicBezTo>
                    <a:pt x="4" y="132"/>
                    <a:pt x="4" y="131"/>
                    <a:pt x="6" y="130"/>
                  </a:cubicBezTo>
                  <a:cubicBezTo>
                    <a:pt x="6" y="130"/>
                    <a:pt x="7" y="130"/>
                    <a:pt x="8" y="129"/>
                  </a:cubicBezTo>
                  <a:cubicBezTo>
                    <a:pt x="8" y="129"/>
                    <a:pt x="7" y="128"/>
                    <a:pt x="9" y="128"/>
                  </a:cubicBezTo>
                  <a:cubicBezTo>
                    <a:pt x="9" y="128"/>
                    <a:pt x="11" y="129"/>
                    <a:pt x="11" y="125"/>
                  </a:cubicBezTo>
                  <a:cubicBezTo>
                    <a:pt x="11" y="125"/>
                    <a:pt x="11" y="124"/>
                    <a:pt x="13" y="123"/>
                  </a:cubicBezTo>
                  <a:cubicBezTo>
                    <a:pt x="13" y="123"/>
                    <a:pt x="19" y="118"/>
                    <a:pt x="31" y="102"/>
                  </a:cubicBezTo>
                  <a:cubicBezTo>
                    <a:pt x="31" y="102"/>
                    <a:pt x="42" y="89"/>
                    <a:pt x="48" y="77"/>
                  </a:cubicBezTo>
                  <a:cubicBezTo>
                    <a:pt x="48" y="77"/>
                    <a:pt x="53" y="69"/>
                    <a:pt x="58" y="61"/>
                  </a:cubicBezTo>
                  <a:cubicBezTo>
                    <a:pt x="58" y="61"/>
                    <a:pt x="75" y="34"/>
                    <a:pt x="78" y="28"/>
                  </a:cubicBezTo>
                  <a:cubicBezTo>
                    <a:pt x="78" y="28"/>
                    <a:pt x="59" y="25"/>
                    <a:pt x="58" y="17"/>
                  </a:cubicBezTo>
                  <a:cubicBezTo>
                    <a:pt x="58" y="17"/>
                    <a:pt x="58" y="14"/>
                    <a:pt x="61" y="16"/>
                  </a:cubicBezTo>
                  <a:cubicBezTo>
                    <a:pt x="61" y="16"/>
                    <a:pt x="70" y="20"/>
                    <a:pt x="81" y="13"/>
                  </a:cubicBezTo>
                  <a:cubicBezTo>
                    <a:pt x="81" y="13"/>
                    <a:pt x="87" y="11"/>
                    <a:pt x="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9"/>
            <p:cNvSpPr/>
            <p:nvPr/>
          </p:nvSpPr>
          <p:spPr bwMode="auto">
            <a:xfrm>
              <a:off x="3508" y="2093"/>
              <a:ext cx="158" cy="118"/>
            </a:xfrm>
            <a:custGeom>
              <a:avLst/>
              <a:gdLst>
                <a:gd name="T0" fmla="*/ 11 w 83"/>
                <a:gd name="T1" fmla="*/ 29 h 61"/>
                <a:gd name="T2" fmla="*/ 4 w 83"/>
                <a:gd name="T3" fmla="*/ 21 h 61"/>
                <a:gd name="T4" fmla="*/ 20 w 83"/>
                <a:gd name="T5" fmla="*/ 27 h 61"/>
                <a:gd name="T6" fmla="*/ 23 w 83"/>
                <a:gd name="T7" fmla="*/ 33 h 61"/>
                <a:gd name="T8" fmla="*/ 33 w 83"/>
                <a:gd name="T9" fmla="*/ 46 h 61"/>
                <a:gd name="T10" fmla="*/ 34 w 83"/>
                <a:gd name="T11" fmla="*/ 44 h 61"/>
                <a:gd name="T12" fmla="*/ 34 w 83"/>
                <a:gd name="T13" fmla="*/ 39 h 61"/>
                <a:gd name="T14" fmla="*/ 38 w 83"/>
                <a:gd name="T15" fmla="*/ 36 h 61"/>
                <a:gd name="T16" fmla="*/ 40 w 83"/>
                <a:gd name="T17" fmla="*/ 35 h 61"/>
                <a:gd name="T18" fmla="*/ 47 w 83"/>
                <a:gd name="T19" fmla="*/ 26 h 61"/>
                <a:gd name="T20" fmla="*/ 47 w 83"/>
                <a:gd name="T21" fmla="*/ 19 h 61"/>
                <a:gd name="T22" fmla="*/ 37 w 83"/>
                <a:gd name="T23" fmla="*/ 13 h 61"/>
                <a:gd name="T24" fmla="*/ 35 w 83"/>
                <a:gd name="T25" fmla="*/ 11 h 61"/>
                <a:gd name="T26" fmla="*/ 42 w 83"/>
                <a:gd name="T27" fmla="*/ 10 h 61"/>
                <a:gd name="T28" fmla="*/ 55 w 83"/>
                <a:gd name="T29" fmla="*/ 4 h 61"/>
                <a:gd name="T30" fmla="*/ 59 w 83"/>
                <a:gd name="T31" fmla="*/ 1 h 61"/>
                <a:gd name="T32" fmla="*/ 68 w 83"/>
                <a:gd name="T33" fmla="*/ 3 h 61"/>
                <a:gd name="T34" fmla="*/ 81 w 83"/>
                <a:gd name="T35" fmla="*/ 15 h 61"/>
                <a:gd name="T36" fmla="*/ 82 w 83"/>
                <a:gd name="T37" fmla="*/ 18 h 61"/>
                <a:gd name="T38" fmla="*/ 78 w 83"/>
                <a:gd name="T39" fmla="*/ 23 h 61"/>
                <a:gd name="T40" fmla="*/ 66 w 83"/>
                <a:gd name="T41" fmla="*/ 34 h 61"/>
                <a:gd name="T42" fmla="*/ 64 w 83"/>
                <a:gd name="T43" fmla="*/ 46 h 61"/>
                <a:gd name="T44" fmla="*/ 62 w 83"/>
                <a:gd name="T45" fmla="*/ 53 h 61"/>
                <a:gd name="T46" fmla="*/ 55 w 83"/>
                <a:gd name="T47" fmla="*/ 55 h 61"/>
                <a:gd name="T48" fmla="*/ 46 w 83"/>
                <a:gd name="T49" fmla="*/ 59 h 61"/>
                <a:gd name="T50" fmla="*/ 43 w 83"/>
                <a:gd name="T51" fmla="*/ 59 h 61"/>
                <a:gd name="T52" fmla="*/ 40 w 83"/>
                <a:gd name="T53" fmla="*/ 58 h 61"/>
                <a:gd name="T54" fmla="*/ 38 w 83"/>
                <a:gd name="T55" fmla="*/ 55 h 61"/>
                <a:gd name="T56" fmla="*/ 33 w 83"/>
                <a:gd name="T57" fmla="*/ 51 h 61"/>
                <a:gd name="T58" fmla="*/ 29 w 83"/>
                <a:gd name="T59" fmla="*/ 49 h 61"/>
                <a:gd name="T60" fmla="*/ 20 w 83"/>
                <a:gd name="T61" fmla="*/ 35 h 61"/>
                <a:gd name="T62" fmla="*/ 11 w 83"/>
                <a:gd name="T6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" h="61">
                  <a:moveTo>
                    <a:pt x="11" y="29"/>
                  </a:moveTo>
                  <a:cubicBezTo>
                    <a:pt x="11" y="29"/>
                    <a:pt x="0" y="23"/>
                    <a:pt x="4" y="21"/>
                  </a:cubicBezTo>
                  <a:cubicBezTo>
                    <a:pt x="4" y="21"/>
                    <a:pt x="12" y="18"/>
                    <a:pt x="20" y="27"/>
                  </a:cubicBezTo>
                  <a:cubicBezTo>
                    <a:pt x="20" y="27"/>
                    <a:pt x="21" y="30"/>
                    <a:pt x="23" y="33"/>
                  </a:cubicBezTo>
                  <a:cubicBezTo>
                    <a:pt x="23" y="33"/>
                    <a:pt x="24" y="36"/>
                    <a:pt x="33" y="46"/>
                  </a:cubicBezTo>
                  <a:cubicBezTo>
                    <a:pt x="33" y="46"/>
                    <a:pt x="34" y="47"/>
                    <a:pt x="34" y="4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6" y="35"/>
                    <a:pt x="38" y="36"/>
                  </a:cubicBezTo>
                  <a:cubicBezTo>
                    <a:pt x="38" y="36"/>
                    <a:pt x="39" y="37"/>
                    <a:pt x="40" y="35"/>
                  </a:cubicBezTo>
                  <a:cubicBezTo>
                    <a:pt x="40" y="35"/>
                    <a:pt x="45" y="31"/>
                    <a:pt x="47" y="26"/>
                  </a:cubicBezTo>
                  <a:cubicBezTo>
                    <a:pt x="47" y="26"/>
                    <a:pt x="50" y="21"/>
                    <a:pt x="47" y="19"/>
                  </a:cubicBezTo>
                  <a:cubicBezTo>
                    <a:pt x="47" y="19"/>
                    <a:pt x="40" y="15"/>
                    <a:pt x="37" y="13"/>
                  </a:cubicBezTo>
                  <a:cubicBezTo>
                    <a:pt x="37" y="13"/>
                    <a:pt x="33" y="12"/>
                    <a:pt x="35" y="11"/>
                  </a:cubicBezTo>
                  <a:cubicBezTo>
                    <a:pt x="35" y="11"/>
                    <a:pt x="37" y="10"/>
                    <a:pt x="42" y="10"/>
                  </a:cubicBezTo>
                  <a:cubicBezTo>
                    <a:pt x="42" y="10"/>
                    <a:pt x="53" y="8"/>
                    <a:pt x="55" y="4"/>
                  </a:cubicBezTo>
                  <a:cubicBezTo>
                    <a:pt x="55" y="4"/>
                    <a:pt x="56" y="0"/>
                    <a:pt x="59" y="1"/>
                  </a:cubicBezTo>
                  <a:cubicBezTo>
                    <a:pt x="59" y="1"/>
                    <a:pt x="65" y="4"/>
                    <a:pt x="68" y="3"/>
                  </a:cubicBezTo>
                  <a:cubicBezTo>
                    <a:pt x="68" y="3"/>
                    <a:pt x="79" y="3"/>
                    <a:pt x="81" y="15"/>
                  </a:cubicBezTo>
                  <a:cubicBezTo>
                    <a:pt x="81" y="15"/>
                    <a:pt x="81" y="17"/>
                    <a:pt x="82" y="18"/>
                  </a:cubicBezTo>
                  <a:cubicBezTo>
                    <a:pt x="82" y="18"/>
                    <a:pt x="83" y="22"/>
                    <a:pt x="78" y="23"/>
                  </a:cubicBezTo>
                  <a:cubicBezTo>
                    <a:pt x="78" y="23"/>
                    <a:pt x="68" y="30"/>
                    <a:pt x="66" y="34"/>
                  </a:cubicBezTo>
                  <a:cubicBezTo>
                    <a:pt x="66" y="34"/>
                    <a:pt x="62" y="42"/>
                    <a:pt x="64" y="46"/>
                  </a:cubicBezTo>
                  <a:cubicBezTo>
                    <a:pt x="64" y="46"/>
                    <a:pt x="66" y="51"/>
                    <a:pt x="62" y="53"/>
                  </a:cubicBezTo>
                  <a:cubicBezTo>
                    <a:pt x="62" y="53"/>
                    <a:pt x="59" y="55"/>
                    <a:pt x="55" y="55"/>
                  </a:cubicBezTo>
                  <a:cubicBezTo>
                    <a:pt x="55" y="55"/>
                    <a:pt x="50" y="54"/>
                    <a:pt x="46" y="59"/>
                  </a:cubicBezTo>
                  <a:cubicBezTo>
                    <a:pt x="46" y="59"/>
                    <a:pt x="46" y="61"/>
                    <a:pt x="43" y="59"/>
                  </a:cubicBezTo>
                  <a:cubicBezTo>
                    <a:pt x="43" y="59"/>
                    <a:pt x="43" y="58"/>
                    <a:pt x="40" y="58"/>
                  </a:cubicBezTo>
                  <a:cubicBezTo>
                    <a:pt x="40" y="58"/>
                    <a:pt x="38" y="58"/>
                    <a:pt x="38" y="55"/>
                  </a:cubicBezTo>
                  <a:cubicBezTo>
                    <a:pt x="38" y="55"/>
                    <a:pt x="37" y="52"/>
                    <a:pt x="33" y="51"/>
                  </a:cubicBezTo>
                  <a:cubicBezTo>
                    <a:pt x="33" y="51"/>
                    <a:pt x="31" y="52"/>
                    <a:pt x="29" y="49"/>
                  </a:cubicBezTo>
                  <a:cubicBezTo>
                    <a:pt x="29" y="49"/>
                    <a:pt x="23" y="39"/>
                    <a:pt x="20" y="35"/>
                  </a:cubicBezTo>
                  <a:cubicBezTo>
                    <a:pt x="20" y="35"/>
                    <a:pt x="16" y="30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20"/>
            <p:cNvSpPr/>
            <p:nvPr/>
          </p:nvSpPr>
          <p:spPr bwMode="auto">
            <a:xfrm>
              <a:off x="4556" y="2116"/>
              <a:ext cx="19" cy="97"/>
            </a:xfrm>
            <a:custGeom>
              <a:avLst/>
              <a:gdLst>
                <a:gd name="T0" fmla="*/ 10 w 10"/>
                <a:gd name="T1" fmla="*/ 50 h 50"/>
                <a:gd name="T2" fmla="*/ 6 w 10"/>
                <a:gd name="T3" fmla="*/ 50 h 50"/>
                <a:gd name="T4" fmla="*/ 0 w 10"/>
                <a:gd name="T5" fmla="*/ 25 h 50"/>
                <a:gd name="T6" fmla="*/ 6 w 10"/>
                <a:gd name="T7" fmla="*/ 0 h 50"/>
                <a:gd name="T8" fmla="*/ 10 w 10"/>
                <a:gd name="T9" fmla="*/ 0 h 50"/>
                <a:gd name="T10" fmla="*/ 4 w 10"/>
                <a:gd name="T11" fmla="*/ 25 h 50"/>
                <a:gd name="T12" fmla="*/ 10 w 10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0">
                  <a:moveTo>
                    <a:pt x="10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2" y="43"/>
                    <a:pt x="0" y="35"/>
                    <a:pt x="0" y="25"/>
                  </a:cubicBezTo>
                  <a:cubicBezTo>
                    <a:pt x="0" y="15"/>
                    <a:pt x="2" y="7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8"/>
                    <a:pt x="4" y="16"/>
                    <a:pt x="4" y="25"/>
                  </a:cubicBezTo>
                  <a:cubicBezTo>
                    <a:pt x="4" y="35"/>
                    <a:pt x="6" y="43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21"/>
            <p:cNvSpPr>
              <a:spLocks noEditPoints="1"/>
            </p:cNvSpPr>
            <p:nvPr/>
          </p:nvSpPr>
          <p:spPr bwMode="auto">
            <a:xfrm>
              <a:off x="4594" y="2116"/>
              <a:ext cx="95" cy="99"/>
            </a:xfrm>
            <a:custGeom>
              <a:avLst/>
              <a:gdLst>
                <a:gd name="T0" fmla="*/ 15 w 50"/>
                <a:gd name="T1" fmla="*/ 0 h 51"/>
                <a:gd name="T2" fmla="*/ 19 w 50"/>
                <a:gd name="T3" fmla="*/ 3 h 51"/>
                <a:gd name="T4" fmla="*/ 16 w 50"/>
                <a:gd name="T5" fmla="*/ 5 h 51"/>
                <a:gd name="T6" fmla="*/ 14 w 50"/>
                <a:gd name="T7" fmla="*/ 26 h 51"/>
                <a:gd name="T8" fmla="*/ 14 w 50"/>
                <a:gd name="T9" fmla="*/ 30 h 51"/>
                <a:gd name="T10" fmla="*/ 11 w 50"/>
                <a:gd name="T11" fmla="*/ 26 h 51"/>
                <a:gd name="T12" fmla="*/ 8 w 50"/>
                <a:gd name="T13" fmla="*/ 16 h 51"/>
                <a:gd name="T14" fmla="*/ 0 w 50"/>
                <a:gd name="T15" fmla="*/ 18 h 51"/>
                <a:gd name="T16" fmla="*/ 25 w 50"/>
                <a:gd name="T17" fmla="*/ 35 h 51"/>
                <a:gd name="T18" fmla="*/ 24 w 50"/>
                <a:gd name="T19" fmla="*/ 29 h 51"/>
                <a:gd name="T20" fmla="*/ 29 w 50"/>
                <a:gd name="T21" fmla="*/ 29 h 51"/>
                <a:gd name="T22" fmla="*/ 28 w 50"/>
                <a:gd name="T23" fmla="*/ 34 h 51"/>
                <a:gd name="T24" fmla="*/ 46 w 50"/>
                <a:gd name="T25" fmla="*/ 35 h 51"/>
                <a:gd name="T26" fmla="*/ 50 w 50"/>
                <a:gd name="T27" fmla="*/ 38 h 51"/>
                <a:gd name="T28" fmla="*/ 46 w 50"/>
                <a:gd name="T29" fmla="*/ 38 h 51"/>
                <a:gd name="T30" fmla="*/ 28 w 50"/>
                <a:gd name="T31" fmla="*/ 46 h 51"/>
                <a:gd name="T32" fmla="*/ 28 w 50"/>
                <a:gd name="T33" fmla="*/ 51 h 51"/>
                <a:gd name="T34" fmla="*/ 25 w 50"/>
                <a:gd name="T35" fmla="*/ 46 h 51"/>
                <a:gd name="T36" fmla="*/ 6 w 50"/>
                <a:gd name="T37" fmla="*/ 38 h 51"/>
                <a:gd name="T38" fmla="*/ 2 w 50"/>
                <a:gd name="T39" fmla="*/ 35 h 51"/>
                <a:gd name="T40" fmla="*/ 27 w 50"/>
                <a:gd name="T41" fmla="*/ 13 h 51"/>
                <a:gd name="T42" fmla="*/ 27 w 50"/>
                <a:gd name="T43" fmla="*/ 0 h 51"/>
                <a:gd name="T44" fmla="*/ 32 w 50"/>
                <a:gd name="T45" fmla="*/ 1 h 51"/>
                <a:gd name="T46" fmla="*/ 31 w 50"/>
                <a:gd name="T47" fmla="*/ 6 h 51"/>
                <a:gd name="T48" fmla="*/ 44 w 50"/>
                <a:gd name="T49" fmla="*/ 3 h 51"/>
                <a:gd name="T50" fmla="*/ 47 w 50"/>
                <a:gd name="T51" fmla="*/ 7 h 51"/>
                <a:gd name="T52" fmla="*/ 41 w 50"/>
                <a:gd name="T53" fmla="*/ 9 h 51"/>
                <a:gd name="T54" fmla="*/ 31 w 50"/>
                <a:gd name="T55" fmla="*/ 22 h 51"/>
                <a:gd name="T56" fmla="*/ 46 w 50"/>
                <a:gd name="T57" fmla="*/ 22 h 51"/>
                <a:gd name="T58" fmla="*/ 50 w 50"/>
                <a:gd name="T59" fmla="*/ 20 h 51"/>
                <a:gd name="T60" fmla="*/ 49 w 50"/>
                <a:gd name="T61" fmla="*/ 24 h 51"/>
                <a:gd name="T62" fmla="*/ 32 w 50"/>
                <a:gd name="T63" fmla="*/ 29 h 51"/>
                <a:gd name="T64" fmla="*/ 27 w 50"/>
                <a:gd name="T65" fmla="*/ 16 h 51"/>
                <a:gd name="T66" fmla="*/ 18 w 50"/>
                <a:gd name="T67" fmla="*/ 17 h 51"/>
                <a:gd name="T68" fmla="*/ 27 w 50"/>
                <a:gd name="T6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51">
                  <a:moveTo>
                    <a:pt x="0" y="18"/>
                  </a:moveTo>
                  <a:cubicBezTo>
                    <a:pt x="8" y="13"/>
                    <a:pt x="13" y="6"/>
                    <a:pt x="15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4"/>
                    <a:pt x="16" y="5"/>
                  </a:cubicBezTo>
                  <a:cubicBezTo>
                    <a:pt x="15" y="7"/>
                    <a:pt x="15" y="9"/>
                    <a:pt x="14" y="1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7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8"/>
                    <a:pt x="11" y="27"/>
                    <a:pt x="11" y="2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9" y="15"/>
                    <a:pt x="8" y="16"/>
                  </a:cubicBezTo>
                  <a:cubicBezTo>
                    <a:pt x="7" y="17"/>
                    <a:pt x="6" y="18"/>
                    <a:pt x="3" y="21"/>
                  </a:cubicBezTo>
                  <a:cubicBezTo>
                    <a:pt x="2" y="19"/>
                    <a:pt x="1" y="19"/>
                    <a:pt x="0" y="18"/>
                  </a:cubicBezTo>
                  <a:close/>
                  <a:moveTo>
                    <a:pt x="6" y="35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3"/>
                    <a:pt x="24" y="31"/>
                    <a:pt x="24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2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8" y="35"/>
                    <a:pt x="50" y="35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49" y="38"/>
                    <a:pt x="48" y="38"/>
                  </a:cubicBezTo>
                  <a:cubicBezTo>
                    <a:pt x="48" y="38"/>
                    <a:pt x="47" y="38"/>
                    <a:pt x="46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7"/>
                    <a:pt x="28" y="48"/>
                    <a:pt x="28" y="49"/>
                  </a:cubicBezTo>
                  <a:cubicBezTo>
                    <a:pt x="28" y="50"/>
                    <a:pt x="28" y="50"/>
                    <a:pt x="28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8"/>
                    <a:pt x="25" y="47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3" y="38"/>
                    <a:pt x="2" y="38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4" y="35"/>
                    <a:pt x="6" y="35"/>
                  </a:cubicBezTo>
                  <a:close/>
                  <a:moveTo>
                    <a:pt x="27" y="13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3"/>
                    <a:pt x="27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6" y="9"/>
                    <a:pt x="40" y="6"/>
                    <a:pt x="44" y="3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8"/>
                    <a:pt x="46" y="8"/>
                    <a:pt x="46" y="8"/>
                  </a:cubicBezTo>
                  <a:cubicBezTo>
                    <a:pt x="44" y="8"/>
                    <a:pt x="42" y="9"/>
                    <a:pt x="41" y="9"/>
                  </a:cubicBezTo>
                  <a:cubicBezTo>
                    <a:pt x="39" y="11"/>
                    <a:pt x="36" y="13"/>
                    <a:pt x="31" y="15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5"/>
                    <a:pt x="32" y="26"/>
                    <a:pt x="38" y="26"/>
                  </a:cubicBezTo>
                  <a:cubicBezTo>
                    <a:pt x="43" y="26"/>
                    <a:pt x="46" y="25"/>
                    <a:pt x="46" y="22"/>
                  </a:cubicBezTo>
                  <a:cubicBezTo>
                    <a:pt x="46" y="21"/>
                    <a:pt x="46" y="20"/>
                    <a:pt x="46" y="19"/>
                  </a:cubicBezTo>
                  <a:cubicBezTo>
                    <a:pt x="48" y="20"/>
                    <a:pt x="49" y="20"/>
                    <a:pt x="50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3"/>
                    <a:pt x="49" y="24"/>
                  </a:cubicBezTo>
                  <a:cubicBezTo>
                    <a:pt x="48" y="27"/>
                    <a:pt x="45" y="29"/>
                    <a:pt x="40" y="29"/>
                  </a:cubicBezTo>
                  <a:cubicBezTo>
                    <a:pt x="35" y="29"/>
                    <a:pt x="33" y="29"/>
                    <a:pt x="32" y="29"/>
                  </a:cubicBezTo>
                  <a:cubicBezTo>
                    <a:pt x="29" y="28"/>
                    <a:pt x="27" y="27"/>
                    <a:pt x="27" y="2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5" y="17"/>
                    <a:pt x="22" y="18"/>
                    <a:pt x="20" y="19"/>
                  </a:cubicBezTo>
                  <a:cubicBezTo>
                    <a:pt x="19" y="19"/>
                    <a:pt x="18" y="18"/>
                    <a:pt x="18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20" y="16"/>
                    <a:pt x="23" y="15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4703" y="2115"/>
              <a:ext cx="93" cy="100"/>
            </a:xfrm>
            <a:custGeom>
              <a:avLst/>
              <a:gdLst>
                <a:gd name="T0" fmla="*/ 19 w 49"/>
                <a:gd name="T1" fmla="*/ 0 h 52"/>
                <a:gd name="T2" fmla="*/ 22 w 49"/>
                <a:gd name="T3" fmla="*/ 1 h 52"/>
                <a:gd name="T4" fmla="*/ 23 w 49"/>
                <a:gd name="T5" fmla="*/ 1 h 52"/>
                <a:gd name="T6" fmla="*/ 22 w 49"/>
                <a:gd name="T7" fmla="*/ 2 h 52"/>
                <a:gd name="T8" fmla="*/ 21 w 49"/>
                <a:gd name="T9" fmla="*/ 4 h 52"/>
                <a:gd name="T10" fmla="*/ 20 w 49"/>
                <a:gd name="T11" fmla="*/ 6 h 52"/>
                <a:gd name="T12" fmla="*/ 19 w 49"/>
                <a:gd name="T13" fmla="*/ 9 h 52"/>
                <a:gd name="T14" fmla="*/ 44 w 49"/>
                <a:gd name="T15" fmla="*/ 9 h 52"/>
                <a:gd name="T16" fmla="*/ 47 w 49"/>
                <a:gd name="T17" fmla="*/ 8 h 52"/>
                <a:gd name="T18" fmla="*/ 49 w 49"/>
                <a:gd name="T19" fmla="*/ 8 h 52"/>
                <a:gd name="T20" fmla="*/ 49 w 49"/>
                <a:gd name="T21" fmla="*/ 12 h 52"/>
                <a:gd name="T22" fmla="*/ 47 w 49"/>
                <a:gd name="T23" fmla="*/ 11 h 52"/>
                <a:gd name="T24" fmla="*/ 44 w 49"/>
                <a:gd name="T25" fmla="*/ 11 h 52"/>
                <a:gd name="T26" fmla="*/ 18 w 49"/>
                <a:gd name="T27" fmla="*/ 11 h 52"/>
                <a:gd name="T28" fmla="*/ 11 w 49"/>
                <a:gd name="T29" fmla="*/ 25 h 52"/>
                <a:gd name="T30" fmla="*/ 24 w 49"/>
                <a:gd name="T31" fmla="*/ 25 h 52"/>
                <a:gd name="T32" fmla="*/ 24 w 49"/>
                <a:gd name="T33" fmla="*/ 21 h 52"/>
                <a:gd name="T34" fmla="*/ 24 w 49"/>
                <a:gd name="T35" fmla="*/ 16 h 52"/>
                <a:gd name="T36" fmla="*/ 28 w 49"/>
                <a:gd name="T37" fmla="*/ 16 h 52"/>
                <a:gd name="T38" fmla="*/ 28 w 49"/>
                <a:gd name="T39" fmla="*/ 17 h 52"/>
                <a:gd name="T40" fmla="*/ 28 w 49"/>
                <a:gd name="T41" fmla="*/ 17 h 52"/>
                <a:gd name="T42" fmla="*/ 27 w 49"/>
                <a:gd name="T43" fmla="*/ 21 h 52"/>
                <a:gd name="T44" fmla="*/ 27 w 49"/>
                <a:gd name="T45" fmla="*/ 25 h 52"/>
                <a:gd name="T46" fmla="*/ 39 w 49"/>
                <a:gd name="T47" fmla="*/ 25 h 52"/>
                <a:gd name="T48" fmla="*/ 44 w 49"/>
                <a:gd name="T49" fmla="*/ 25 h 52"/>
                <a:gd name="T50" fmla="*/ 44 w 49"/>
                <a:gd name="T51" fmla="*/ 28 h 52"/>
                <a:gd name="T52" fmla="*/ 39 w 49"/>
                <a:gd name="T53" fmla="*/ 28 h 52"/>
                <a:gd name="T54" fmla="*/ 27 w 49"/>
                <a:gd name="T55" fmla="*/ 28 h 52"/>
                <a:gd name="T56" fmla="*/ 27 w 49"/>
                <a:gd name="T57" fmla="*/ 47 h 52"/>
                <a:gd name="T58" fmla="*/ 19 w 49"/>
                <a:gd name="T59" fmla="*/ 52 h 52"/>
                <a:gd name="T60" fmla="*/ 17 w 49"/>
                <a:gd name="T61" fmla="*/ 47 h 52"/>
                <a:gd name="T62" fmla="*/ 24 w 49"/>
                <a:gd name="T63" fmla="*/ 46 h 52"/>
                <a:gd name="T64" fmla="*/ 24 w 49"/>
                <a:gd name="T65" fmla="*/ 28 h 52"/>
                <a:gd name="T66" fmla="*/ 11 w 49"/>
                <a:gd name="T67" fmla="*/ 28 h 52"/>
                <a:gd name="T68" fmla="*/ 8 w 49"/>
                <a:gd name="T69" fmla="*/ 29 h 52"/>
                <a:gd name="T70" fmla="*/ 6 w 49"/>
                <a:gd name="T71" fmla="*/ 25 h 52"/>
                <a:gd name="T72" fmla="*/ 9 w 49"/>
                <a:gd name="T73" fmla="*/ 22 h 52"/>
                <a:gd name="T74" fmla="*/ 14 w 49"/>
                <a:gd name="T75" fmla="*/ 11 h 52"/>
                <a:gd name="T76" fmla="*/ 4 w 49"/>
                <a:gd name="T77" fmla="*/ 11 h 52"/>
                <a:gd name="T78" fmla="*/ 1 w 49"/>
                <a:gd name="T79" fmla="*/ 11 h 52"/>
                <a:gd name="T80" fmla="*/ 0 w 49"/>
                <a:gd name="T81" fmla="*/ 12 h 52"/>
                <a:gd name="T82" fmla="*/ 0 w 49"/>
                <a:gd name="T83" fmla="*/ 8 h 52"/>
                <a:gd name="T84" fmla="*/ 2 w 49"/>
                <a:gd name="T85" fmla="*/ 8 h 52"/>
                <a:gd name="T86" fmla="*/ 4 w 49"/>
                <a:gd name="T87" fmla="*/ 9 h 52"/>
                <a:gd name="T88" fmla="*/ 15 w 49"/>
                <a:gd name="T89" fmla="*/ 9 h 52"/>
                <a:gd name="T90" fmla="*/ 19 w 49"/>
                <a:gd name="T91" fmla="*/ 0 h 52"/>
                <a:gd name="T92" fmla="*/ 0 w 49"/>
                <a:gd name="T93" fmla="*/ 46 h 52"/>
                <a:gd name="T94" fmla="*/ 14 w 49"/>
                <a:gd name="T95" fmla="*/ 33 h 52"/>
                <a:gd name="T96" fmla="*/ 18 w 49"/>
                <a:gd name="T97" fmla="*/ 36 h 52"/>
                <a:gd name="T98" fmla="*/ 19 w 49"/>
                <a:gd name="T99" fmla="*/ 36 h 52"/>
                <a:gd name="T100" fmla="*/ 18 w 49"/>
                <a:gd name="T101" fmla="*/ 37 h 52"/>
                <a:gd name="T102" fmla="*/ 15 w 49"/>
                <a:gd name="T103" fmla="*/ 39 h 52"/>
                <a:gd name="T104" fmla="*/ 4 w 49"/>
                <a:gd name="T105" fmla="*/ 49 h 52"/>
                <a:gd name="T106" fmla="*/ 0 w 49"/>
                <a:gd name="T107" fmla="*/ 46 h 52"/>
                <a:gd name="T108" fmla="*/ 32 w 49"/>
                <a:gd name="T109" fmla="*/ 37 h 52"/>
                <a:gd name="T110" fmla="*/ 34 w 49"/>
                <a:gd name="T111" fmla="*/ 34 h 52"/>
                <a:gd name="T112" fmla="*/ 48 w 49"/>
                <a:gd name="T113" fmla="*/ 45 h 52"/>
                <a:gd name="T114" fmla="*/ 46 w 49"/>
                <a:gd name="T115" fmla="*/ 48 h 52"/>
                <a:gd name="T116" fmla="*/ 32 w 49"/>
                <a:gd name="T1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" h="52">
                  <a:moveTo>
                    <a:pt x="19" y="0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2" y="2"/>
                  </a:cubicBezTo>
                  <a:cubicBezTo>
                    <a:pt x="22" y="2"/>
                    <a:pt x="21" y="3"/>
                    <a:pt x="21" y="4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20" y="7"/>
                    <a:pt x="19" y="8"/>
                    <a:pt x="1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9"/>
                    <a:pt x="46" y="8"/>
                    <a:pt x="47" y="8"/>
                  </a:cubicBezTo>
                  <a:cubicBezTo>
                    <a:pt x="48" y="8"/>
                    <a:pt x="49" y="8"/>
                    <a:pt x="49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8" y="12"/>
                    <a:pt x="47" y="11"/>
                  </a:cubicBezTo>
                  <a:cubicBezTo>
                    <a:pt x="46" y="11"/>
                    <a:pt x="45" y="11"/>
                    <a:pt x="4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15"/>
                    <a:pt x="14" y="19"/>
                    <a:pt x="1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9"/>
                    <a:pt x="27" y="21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0" y="25"/>
                    <a:pt x="42" y="25"/>
                    <a:pt x="44" y="25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2" y="28"/>
                    <a:pt x="41" y="28"/>
                    <a:pt x="3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5" y="51"/>
                    <a:pt x="19" y="52"/>
                  </a:cubicBezTo>
                  <a:cubicBezTo>
                    <a:pt x="18" y="50"/>
                    <a:pt x="18" y="49"/>
                    <a:pt x="17" y="47"/>
                  </a:cubicBezTo>
                  <a:cubicBezTo>
                    <a:pt x="22" y="48"/>
                    <a:pt x="25" y="48"/>
                    <a:pt x="24" y="4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8"/>
                    <a:pt x="9" y="28"/>
                    <a:pt x="8" y="29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8" y="24"/>
                    <a:pt x="9" y="22"/>
                  </a:cubicBezTo>
                  <a:cubicBezTo>
                    <a:pt x="11" y="19"/>
                    <a:pt x="12" y="16"/>
                    <a:pt x="1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1" y="11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6"/>
                    <a:pt x="18" y="3"/>
                    <a:pt x="19" y="0"/>
                  </a:cubicBezTo>
                  <a:close/>
                  <a:moveTo>
                    <a:pt x="0" y="46"/>
                  </a:moveTo>
                  <a:cubicBezTo>
                    <a:pt x="6" y="43"/>
                    <a:pt x="11" y="39"/>
                    <a:pt x="14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8" y="36"/>
                    <a:pt x="18" y="37"/>
                  </a:cubicBezTo>
                  <a:cubicBezTo>
                    <a:pt x="17" y="37"/>
                    <a:pt x="16" y="38"/>
                    <a:pt x="15" y="39"/>
                  </a:cubicBezTo>
                  <a:cubicBezTo>
                    <a:pt x="12" y="42"/>
                    <a:pt x="8" y="46"/>
                    <a:pt x="4" y="49"/>
                  </a:cubicBezTo>
                  <a:cubicBezTo>
                    <a:pt x="3" y="47"/>
                    <a:pt x="2" y="46"/>
                    <a:pt x="0" y="46"/>
                  </a:cubicBezTo>
                  <a:close/>
                  <a:moveTo>
                    <a:pt x="32" y="37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9" y="37"/>
                    <a:pt x="44" y="41"/>
                    <a:pt x="48" y="45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1" y="44"/>
                    <a:pt x="37" y="40"/>
                    <a:pt x="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23"/>
            <p:cNvSpPr/>
            <p:nvPr/>
          </p:nvSpPr>
          <p:spPr bwMode="auto">
            <a:xfrm>
              <a:off x="4821" y="2116"/>
              <a:ext cx="19" cy="97"/>
            </a:xfrm>
            <a:custGeom>
              <a:avLst/>
              <a:gdLst>
                <a:gd name="T0" fmla="*/ 0 w 10"/>
                <a:gd name="T1" fmla="*/ 0 h 50"/>
                <a:gd name="T2" fmla="*/ 4 w 10"/>
                <a:gd name="T3" fmla="*/ 0 h 50"/>
                <a:gd name="T4" fmla="*/ 10 w 10"/>
                <a:gd name="T5" fmla="*/ 25 h 50"/>
                <a:gd name="T6" fmla="*/ 4 w 10"/>
                <a:gd name="T7" fmla="*/ 50 h 50"/>
                <a:gd name="T8" fmla="*/ 0 w 10"/>
                <a:gd name="T9" fmla="*/ 50 h 50"/>
                <a:gd name="T10" fmla="*/ 6 w 10"/>
                <a:gd name="T11" fmla="*/ 25 h 50"/>
                <a:gd name="T12" fmla="*/ 0 w 1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7"/>
                    <a:pt x="10" y="15"/>
                    <a:pt x="10" y="25"/>
                  </a:cubicBezTo>
                  <a:cubicBezTo>
                    <a:pt x="10" y="35"/>
                    <a:pt x="8" y="43"/>
                    <a:pt x="4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43"/>
                    <a:pt x="6" y="35"/>
                    <a:pt x="6" y="25"/>
                  </a:cubicBezTo>
                  <a:cubicBezTo>
                    <a:pt x="6" y="16"/>
                    <a:pt x="4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24"/>
            <p:cNvSpPr/>
            <p:nvPr/>
          </p:nvSpPr>
          <p:spPr bwMode="auto">
            <a:xfrm>
              <a:off x="2857" y="2324"/>
              <a:ext cx="71" cy="75"/>
            </a:xfrm>
            <a:custGeom>
              <a:avLst/>
              <a:gdLst>
                <a:gd name="T0" fmla="*/ 35 w 37"/>
                <a:gd name="T1" fmla="*/ 0 h 39"/>
                <a:gd name="T2" fmla="*/ 36 w 37"/>
                <a:gd name="T3" fmla="*/ 13 h 39"/>
                <a:gd name="T4" fmla="*/ 35 w 37"/>
                <a:gd name="T5" fmla="*/ 13 h 39"/>
                <a:gd name="T6" fmla="*/ 30 w 37"/>
                <a:gd name="T7" fmla="*/ 5 h 39"/>
                <a:gd name="T8" fmla="*/ 21 w 37"/>
                <a:gd name="T9" fmla="*/ 2 h 39"/>
                <a:gd name="T10" fmla="*/ 14 w 37"/>
                <a:gd name="T11" fmla="*/ 4 h 39"/>
                <a:gd name="T12" fmla="*/ 9 w 37"/>
                <a:gd name="T13" fmla="*/ 10 h 39"/>
                <a:gd name="T14" fmla="*/ 7 w 37"/>
                <a:gd name="T15" fmla="*/ 20 h 39"/>
                <a:gd name="T16" fmla="*/ 9 w 37"/>
                <a:gd name="T17" fmla="*/ 29 h 39"/>
                <a:gd name="T18" fmla="*/ 14 w 37"/>
                <a:gd name="T19" fmla="*/ 35 h 39"/>
                <a:gd name="T20" fmla="*/ 22 w 37"/>
                <a:gd name="T21" fmla="*/ 37 h 39"/>
                <a:gd name="T22" fmla="*/ 29 w 37"/>
                <a:gd name="T23" fmla="*/ 35 h 39"/>
                <a:gd name="T24" fmla="*/ 36 w 37"/>
                <a:gd name="T25" fmla="*/ 29 h 39"/>
                <a:gd name="T26" fmla="*/ 37 w 37"/>
                <a:gd name="T27" fmla="*/ 30 h 39"/>
                <a:gd name="T28" fmla="*/ 30 w 37"/>
                <a:gd name="T29" fmla="*/ 37 h 39"/>
                <a:gd name="T30" fmla="*/ 20 w 37"/>
                <a:gd name="T31" fmla="*/ 39 h 39"/>
                <a:gd name="T32" fmla="*/ 4 w 37"/>
                <a:gd name="T33" fmla="*/ 32 h 39"/>
                <a:gd name="T34" fmla="*/ 0 w 37"/>
                <a:gd name="T35" fmla="*/ 20 h 39"/>
                <a:gd name="T36" fmla="*/ 3 w 37"/>
                <a:gd name="T37" fmla="*/ 10 h 39"/>
                <a:gd name="T38" fmla="*/ 10 w 37"/>
                <a:gd name="T39" fmla="*/ 3 h 39"/>
                <a:gd name="T40" fmla="*/ 21 w 37"/>
                <a:gd name="T41" fmla="*/ 0 h 39"/>
                <a:gd name="T42" fmla="*/ 30 w 37"/>
                <a:gd name="T43" fmla="*/ 2 h 39"/>
                <a:gd name="T44" fmla="*/ 31 w 37"/>
                <a:gd name="T45" fmla="*/ 3 h 39"/>
                <a:gd name="T46" fmla="*/ 33 w 37"/>
                <a:gd name="T47" fmla="*/ 2 h 39"/>
                <a:gd name="T48" fmla="*/ 34 w 37"/>
                <a:gd name="T49" fmla="*/ 0 h 39"/>
                <a:gd name="T50" fmla="*/ 35 w 37"/>
                <a:gd name="T5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39">
                  <a:moveTo>
                    <a:pt x="35" y="0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9"/>
                    <a:pt x="32" y="6"/>
                    <a:pt x="30" y="5"/>
                  </a:cubicBezTo>
                  <a:cubicBezTo>
                    <a:pt x="27" y="3"/>
                    <a:pt x="25" y="2"/>
                    <a:pt x="21" y="2"/>
                  </a:cubicBezTo>
                  <a:cubicBezTo>
                    <a:pt x="19" y="2"/>
                    <a:pt x="16" y="3"/>
                    <a:pt x="14" y="4"/>
                  </a:cubicBezTo>
                  <a:cubicBezTo>
                    <a:pt x="12" y="5"/>
                    <a:pt x="10" y="7"/>
                    <a:pt x="9" y="10"/>
                  </a:cubicBezTo>
                  <a:cubicBezTo>
                    <a:pt x="7" y="13"/>
                    <a:pt x="7" y="16"/>
                    <a:pt x="7" y="20"/>
                  </a:cubicBezTo>
                  <a:cubicBezTo>
                    <a:pt x="7" y="24"/>
                    <a:pt x="7" y="27"/>
                    <a:pt x="9" y="29"/>
                  </a:cubicBezTo>
                  <a:cubicBezTo>
                    <a:pt x="10" y="32"/>
                    <a:pt x="12" y="33"/>
                    <a:pt x="14" y="35"/>
                  </a:cubicBezTo>
                  <a:cubicBezTo>
                    <a:pt x="16" y="36"/>
                    <a:pt x="19" y="37"/>
                    <a:pt x="22" y="37"/>
                  </a:cubicBezTo>
                  <a:cubicBezTo>
                    <a:pt x="25" y="37"/>
                    <a:pt x="27" y="36"/>
                    <a:pt x="29" y="35"/>
                  </a:cubicBezTo>
                  <a:cubicBezTo>
                    <a:pt x="31" y="34"/>
                    <a:pt x="34" y="32"/>
                    <a:pt x="36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3"/>
                    <a:pt x="32" y="35"/>
                    <a:pt x="30" y="37"/>
                  </a:cubicBezTo>
                  <a:cubicBezTo>
                    <a:pt x="27" y="38"/>
                    <a:pt x="24" y="39"/>
                    <a:pt x="20" y="39"/>
                  </a:cubicBezTo>
                  <a:cubicBezTo>
                    <a:pt x="13" y="39"/>
                    <a:pt x="8" y="37"/>
                    <a:pt x="4" y="32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17"/>
                    <a:pt x="1" y="13"/>
                    <a:pt x="3" y="10"/>
                  </a:cubicBezTo>
                  <a:cubicBezTo>
                    <a:pt x="4" y="7"/>
                    <a:pt x="7" y="5"/>
                    <a:pt x="10" y="3"/>
                  </a:cubicBezTo>
                  <a:cubicBezTo>
                    <a:pt x="13" y="1"/>
                    <a:pt x="17" y="0"/>
                    <a:pt x="21" y="0"/>
                  </a:cubicBezTo>
                  <a:cubicBezTo>
                    <a:pt x="24" y="0"/>
                    <a:pt x="27" y="1"/>
                    <a:pt x="30" y="2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2" y="3"/>
                    <a:pt x="32" y="3"/>
                    <a:pt x="33" y="2"/>
                  </a:cubicBezTo>
                  <a:cubicBezTo>
                    <a:pt x="33" y="2"/>
                    <a:pt x="34" y="1"/>
                    <a:pt x="34" y="0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25"/>
            <p:cNvSpPr/>
            <p:nvPr/>
          </p:nvSpPr>
          <p:spPr bwMode="auto">
            <a:xfrm>
              <a:off x="2932" y="2326"/>
              <a:ext cx="82" cy="71"/>
            </a:xfrm>
            <a:custGeom>
              <a:avLst/>
              <a:gdLst>
                <a:gd name="T0" fmla="*/ 12 w 43"/>
                <a:gd name="T1" fmla="*/ 17 h 37"/>
                <a:gd name="T2" fmla="*/ 31 w 43"/>
                <a:gd name="T3" fmla="*/ 17 h 37"/>
                <a:gd name="T4" fmla="*/ 31 w 43"/>
                <a:gd name="T5" fmla="*/ 7 h 37"/>
                <a:gd name="T6" fmla="*/ 31 w 43"/>
                <a:gd name="T7" fmla="*/ 3 h 37"/>
                <a:gd name="T8" fmla="*/ 30 w 43"/>
                <a:gd name="T9" fmla="*/ 2 h 37"/>
                <a:gd name="T10" fmla="*/ 27 w 43"/>
                <a:gd name="T11" fmla="*/ 1 h 37"/>
                <a:gd name="T12" fmla="*/ 25 w 43"/>
                <a:gd name="T13" fmla="*/ 1 h 37"/>
                <a:gd name="T14" fmla="*/ 25 w 43"/>
                <a:gd name="T15" fmla="*/ 0 h 37"/>
                <a:gd name="T16" fmla="*/ 43 w 43"/>
                <a:gd name="T17" fmla="*/ 0 h 37"/>
                <a:gd name="T18" fmla="*/ 43 w 43"/>
                <a:gd name="T19" fmla="*/ 1 h 37"/>
                <a:gd name="T20" fmla="*/ 42 w 43"/>
                <a:gd name="T21" fmla="*/ 1 h 37"/>
                <a:gd name="T22" fmla="*/ 39 w 43"/>
                <a:gd name="T23" fmla="*/ 2 h 37"/>
                <a:gd name="T24" fmla="*/ 37 w 43"/>
                <a:gd name="T25" fmla="*/ 3 h 37"/>
                <a:gd name="T26" fmla="*/ 37 w 43"/>
                <a:gd name="T27" fmla="*/ 7 h 37"/>
                <a:gd name="T28" fmla="*/ 37 w 43"/>
                <a:gd name="T29" fmla="*/ 31 h 37"/>
                <a:gd name="T30" fmla="*/ 37 w 43"/>
                <a:gd name="T31" fmla="*/ 34 h 37"/>
                <a:gd name="T32" fmla="*/ 39 w 43"/>
                <a:gd name="T33" fmla="*/ 36 h 37"/>
                <a:gd name="T34" fmla="*/ 42 w 43"/>
                <a:gd name="T35" fmla="*/ 36 h 37"/>
                <a:gd name="T36" fmla="*/ 43 w 43"/>
                <a:gd name="T37" fmla="*/ 36 h 37"/>
                <a:gd name="T38" fmla="*/ 43 w 43"/>
                <a:gd name="T39" fmla="*/ 37 h 37"/>
                <a:gd name="T40" fmla="*/ 25 w 43"/>
                <a:gd name="T41" fmla="*/ 37 h 37"/>
                <a:gd name="T42" fmla="*/ 25 w 43"/>
                <a:gd name="T43" fmla="*/ 36 h 37"/>
                <a:gd name="T44" fmla="*/ 27 w 43"/>
                <a:gd name="T45" fmla="*/ 36 h 37"/>
                <a:gd name="T46" fmla="*/ 31 w 43"/>
                <a:gd name="T47" fmla="*/ 35 h 37"/>
                <a:gd name="T48" fmla="*/ 31 w 43"/>
                <a:gd name="T49" fmla="*/ 31 h 37"/>
                <a:gd name="T50" fmla="*/ 31 w 43"/>
                <a:gd name="T51" fmla="*/ 19 h 37"/>
                <a:gd name="T52" fmla="*/ 12 w 43"/>
                <a:gd name="T53" fmla="*/ 19 h 37"/>
                <a:gd name="T54" fmla="*/ 12 w 43"/>
                <a:gd name="T55" fmla="*/ 31 h 37"/>
                <a:gd name="T56" fmla="*/ 13 w 43"/>
                <a:gd name="T57" fmla="*/ 34 h 37"/>
                <a:gd name="T58" fmla="*/ 14 w 43"/>
                <a:gd name="T59" fmla="*/ 36 h 37"/>
                <a:gd name="T60" fmla="*/ 17 w 43"/>
                <a:gd name="T61" fmla="*/ 36 h 37"/>
                <a:gd name="T62" fmla="*/ 18 w 43"/>
                <a:gd name="T63" fmla="*/ 36 h 37"/>
                <a:gd name="T64" fmla="*/ 18 w 43"/>
                <a:gd name="T65" fmla="*/ 37 h 37"/>
                <a:gd name="T66" fmla="*/ 0 w 43"/>
                <a:gd name="T67" fmla="*/ 37 h 37"/>
                <a:gd name="T68" fmla="*/ 0 w 43"/>
                <a:gd name="T69" fmla="*/ 36 h 37"/>
                <a:gd name="T70" fmla="*/ 2 w 43"/>
                <a:gd name="T71" fmla="*/ 36 h 37"/>
                <a:gd name="T72" fmla="*/ 6 w 43"/>
                <a:gd name="T73" fmla="*/ 35 h 37"/>
                <a:gd name="T74" fmla="*/ 6 w 43"/>
                <a:gd name="T75" fmla="*/ 31 h 37"/>
                <a:gd name="T76" fmla="*/ 6 w 43"/>
                <a:gd name="T77" fmla="*/ 7 h 37"/>
                <a:gd name="T78" fmla="*/ 6 w 43"/>
                <a:gd name="T79" fmla="*/ 3 h 37"/>
                <a:gd name="T80" fmla="*/ 5 w 43"/>
                <a:gd name="T81" fmla="*/ 2 h 37"/>
                <a:gd name="T82" fmla="*/ 2 w 43"/>
                <a:gd name="T83" fmla="*/ 1 h 37"/>
                <a:gd name="T84" fmla="*/ 0 w 43"/>
                <a:gd name="T85" fmla="*/ 1 h 37"/>
                <a:gd name="T86" fmla="*/ 0 w 43"/>
                <a:gd name="T87" fmla="*/ 0 h 37"/>
                <a:gd name="T88" fmla="*/ 18 w 43"/>
                <a:gd name="T89" fmla="*/ 0 h 37"/>
                <a:gd name="T90" fmla="*/ 18 w 43"/>
                <a:gd name="T91" fmla="*/ 1 h 37"/>
                <a:gd name="T92" fmla="*/ 17 w 43"/>
                <a:gd name="T93" fmla="*/ 1 h 37"/>
                <a:gd name="T94" fmla="*/ 14 w 43"/>
                <a:gd name="T95" fmla="*/ 2 h 37"/>
                <a:gd name="T96" fmla="*/ 13 w 43"/>
                <a:gd name="T97" fmla="*/ 3 h 37"/>
                <a:gd name="T98" fmla="*/ 12 w 43"/>
                <a:gd name="T99" fmla="*/ 7 h 37"/>
                <a:gd name="T100" fmla="*/ 12 w 43"/>
                <a:gd name="T10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" h="37">
                  <a:moveTo>
                    <a:pt x="12" y="17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3"/>
                    <a:pt x="31" y="3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0" y="1"/>
                    <a:pt x="39" y="2"/>
                  </a:cubicBezTo>
                  <a:cubicBezTo>
                    <a:pt x="38" y="2"/>
                    <a:pt x="38" y="2"/>
                    <a:pt x="37" y="3"/>
                  </a:cubicBezTo>
                  <a:cubicBezTo>
                    <a:pt x="37" y="4"/>
                    <a:pt x="37" y="5"/>
                    <a:pt x="37" y="7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8" y="35"/>
                    <a:pt x="38" y="35"/>
                    <a:pt x="39" y="36"/>
                  </a:cubicBezTo>
                  <a:cubicBezTo>
                    <a:pt x="40" y="36"/>
                    <a:pt x="41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6"/>
                    <a:pt x="30" y="36"/>
                    <a:pt x="31" y="35"/>
                  </a:cubicBezTo>
                  <a:cubicBezTo>
                    <a:pt x="31" y="34"/>
                    <a:pt x="31" y="33"/>
                    <a:pt x="31" y="31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5" y="1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2" y="4"/>
                    <a:pt x="12" y="5"/>
                    <a:pt x="12" y="7"/>
                  </a:cubicBez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26"/>
            <p:cNvSpPr/>
            <p:nvPr/>
          </p:nvSpPr>
          <p:spPr bwMode="auto">
            <a:xfrm>
              <a:off x="3017" y="2326"/>
              <a:ext cx="35" cy="71"/>
            </a:xfrm>
            <a:custGeom>
              <a:avLst/>
              <a:gdLst>
                <a:gd name="T0" fmla="*/ 18 w 18"/>
                <a:gd name="T1" fmla="*/ 36 h 37"/>
                <a:gd name="T2" fmla="*/ 18 w 18"/>
                <a:gd name="T3" fmla="*/ 37 h 37"/>
                <a:gd name="T4" fmla="*/ 0 w 18"/>
                <a:gd name="T5" fmla="*/ 37 h 37"/>
                <a:gd name="T6" fmla="*/ 0 w 18"/>
                <a:gd name="T7" fmla="*/ 36 h 37"/>
                <a:gd name="T8" fmla="*/ 2 w 18"/>
                <a:gd name="T9" fmla="*/ 36 h 37"/>
                <a:gd name="T10" fmla="*/ 5 w 18"/>
                <a:gd name="T11" fmla="*/ 35 h 37"/>
                <a:gd name="T12" fmla="*/ 6 w 18"/>
                <a:gd name="T13" fmla="*/ 31 h 37"/>
                <a:gd name="T14" fmla="*/ 6 w 18"/>
                <a:gd name="T15" fmla="*/ 7 h 37"/>
                <a:gd name="T16" fmla="*/ 6 w 18"/>
                <a:gd name="T17" fmla="*/ 3 h 37"/>
                <a:gd name="T18" fmla="*/ 4 w 18"/>
                <a:gd name="T19" fmla="*/ 2 h 37"/>
                <a:gd name="T20" fmla="*/ 2 w 18"/>
                <a:gd name="T21" fmla="*/ 1 h 37"/>
                <a:gd name="T22" fmla="*/ 0 w 18"/>
                <a:gd name="T23" fmla="*/ 1 h 37"/>
                <a:gd name="T24" fmla="*/ 0 w 18"/>
                <a:gd name="T25" fmla="*/ 0 h 37"/>
                <a:gd name="T26" fmla="*/ 18 w 18"/>
                <a:gd name="T27" fmla="*/ 0 h 37"/>
                <a:gd name="T28" fmla="*/ 18 w 18"/>
                <a:gd name="T29" fmla="*/ 1 h 37"/>
                <a:gd name="T30" fmla="*/ 16 w 18"/>
                <a:gd name="T31" fmla="*/ 1 h 37"/>
                <a:gd name="T32" fmla="*/ 13 w 18"/>
                <a:gd name="T33" fmla="*/ 2 h 37"/>
                <a:gd name="T34" fmla="*/ 12 w 18"/>
                <a:gd name="T35" fmla="*/ 7 h 37"/>
                <a:gd name="T36" fmla="*/ 12 w 18"/>
                <a:gd name="T37" fmla="*/ 31 h 37"/>
                <a:gd name="T38" fmla="*/ 12 w 18"/>
                <a:gd name="T39" fmla="*/ 34 h 37"/>
                <a:gd name="T40" fmla="*/ 13 w 18"/>
                <a:gd name="T41" fmla="*/ 36 h 37"/>
                <a:gd name="T42" fmla="*/ 16 w 18"/>
                <a:gd name="T43" fmla="*/ 36 h 37"/>
                <a:gd name="T44" fmla="*/ 18 w 18"/>
                <a:gd name="T4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37">
                  <a:moveTo>
                    <a:pt x="18" y="36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5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2" y="3"/>
                    <a:pt x="12" y="4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5"/>
                    <a:pt x="13" y="35"/>
                    <a:pt x="13" y="36"/>
                  </a:cubicBezTo>
                  <a:cubicBezTo>
                    <a:pt x="14" y="36"/>
                    <a:pt x="15" y="36"/>
                    <a:pt x="16" y="36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27"/>
            <p:cNvSpPr/>
            <p:nvPr/>
          </p:nvSpPr>
          <p:spPr bwMode="auto">
            <a:xfrm>
              <a:off x="3052" y="2326"/>
              <a:ext cx="86" cy="73"/>
            </a:xfrm>
            <a:custGeom>
              <a:avLst/>
              <a:gdLst>
                <a:gd name="T0" fmla="*/ 0 w 45"/>
                <a:gd name="T1" fmla="*/ 0 h 38"/>
                <a:gd name="T2" fmla="*/ 11 w 45"/>
                <a:gd name="T3" fmla="*/ 0 h 38"/>
                <a:gd name="T4" fmla="*/ 36 w 45"/>
                <a:gd name="T5" fmla="*/ 28 h 38"/>
                <a:gd name="T6" fmla="*/ 36 w 45"/>
                <a:gd name="T7" fmla="*/ 6 h 38"/>
                <a:gd name="T8" fmla="*/ 35 w 45"/>
                <a:gd name="T9" fmla="*/ 2 h 38"/>
                <a:gd name="T10" fmla="*/ 32 w 45"/>
                <a:gd name="T11" fmla="*/ 1 h 38"/>
                <a:gd name="T12" fmla="*/ 30 w 45"/>
                <a:gd name="T13" fmla="*/ 1 h 38"/>
                <a:gd name="T14" fmla="*/ 30 w 45"/>
                <a:gd name="T15" fmla="*/ 0 h 38"/>
                <a:gd name="T16" fmla="*/ 45 w 45"/>
                <a:gd name="T17" fmla="*/ 0 h 38"/>
                <a:gd name="T18" fmla="*/ 45 w 45"/>
                <a:gd name="T19" fmla="*/ 1 h 38"/>
                <a:gd name="T20" fmla="*/ 43 w 45"/>
                <a:gd name="T21" fmla="*/ 1 h 38"/>
                <a:gd name="T22" fmla="*/ 39 w 45"/>
                <a:gd name="T23" fmla="*/ 2 h 38"/>
                <a:gd name="T24" fmla="*/ 39 w 45"/>
                <a:gd name="T25" fmla="*/ 6 h 38"/>
                <a:gd name="T26" fmla="*/ 39 w 45"/>
                <a:gd name="T27" fmla="*/ 38 h 38"/>
                <a:gd name="T28" fmla="*/ 38 w 45"/>
                <a:gd name="T29" fmla="*/ 38 h 38"/>
                <a:gd name="T30" fmla="*/ 11 w 45"/>
                <a:gd name="T31" fmla="*/ 8 h 38"/>
                <a:gd name="T32" fmla="*/ 11 w 45"/>
                <a:gd name="T33" fmla="*/ 31 h 38"/>
                <a:gd name="T34" fmla="*/ 11 w 45"/>
                <a:gd name="T35" fmla="*/ 35 h 38"/>
                <a:gd name="T36" fmla="*/ 15 w 45"/>
                <a:gd name="T37" fmla="*/ 36 h 38"/>
                <a:gd name="T38" fmla="*/ 16 w 45"/>
                <a:gd name="T39" fmla="*/ 36 h 38"/>
                <a:gd name="T40" fmla="*/ 16 w 45"/>
                <a:gd name="T41" fmla="*/ 37 h 38"/>
                <a:gd name="T42" fmla="*/ 2 w 45"/>
                <a:gd name="T43" fmla="*/ 37 h 38"/>
                <a:gd name="T44" fmla="*/ 2 w 45"/>
                <a:gd name="T45" fmla="*/ 36 h 38"/>
                <a:gd name="T46" fmla="*/ 3 w 45"/>
                <a:gd name="T47" fmla="*/ 36 h 38"/>
                <a:gd name="T48" fmla="*/ 7 w 45"/>
                <a:gd name="T49" fmla="*/ 35 h 38"/>
                <a:gd name="T50" fmla="*/ 8 w 45"/>
                <a:gd name="T51" fmla="*/ 31 h 38"/>
                <a:gd name="T52" fmla="*/ 8 w 45"/>
                <a:gd name="T53" fmla="*/ 5 h 38"/>
                <a:gd name="T54" fmla="*/ 5 w 45"/>
                <a:gd name="T55" fmla="*/ 2 h 38"/>
                <a:gd name="T56" fmla="*/ 2 w 45"/>
                <a:gd name="T57" fmla="*/ 1 h 38"/>
                <a:gd name="T58" fmla="*/ 0 w 45"/>
                <a:gd name="T59" fmla="*/ 1 h 38"/>
                <a:gd name="T60" fmla="*/ 0 w 45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38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4"/>
                    <a:pt x="36" y="3"/>
                    <a:pt x="35" y="2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2"/>
                    <a:pt x="39" y="2"/>
                  </a:cubicBezTo>
                  <a:cubicBezTo>
                    <a:pt x="39" y="3"/>
                    <a:pt x="39" y="4"/>
                    <a:pt x="39" y="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3"/>
                    <a:pt x="11" y="35"/>
                    <a:pt x="11" y="35"/>
                  </a:cubicBezTo>
                  <a:cubicBezTo>
                    <a:pt x="12" y="36"/>
                    <a:pt x="13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6"/>
                    <a:pt x="6" y="36"/>
                    <a:pt x="7" y="35"/>
                  </a:cubicBezTo>
                  <a:cubicBezTo>
                    <a:pt x="8" y="34"/>
                    <a:pt x="8" y="33"/>
                    <a:pt x="8" y="3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4" y="2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28"/>
            <p:cNvSpPr>
              <a:spLocks noEditPoints="1"/>
            </p:cNvSpPr>
            <p:nvPr/>
          </p:nvSpPr>
          <p:spPr bwMode="auto">
            <a:xfrm>
              <a:off x="3138" y="2324"/>
              <a:ext cx="84" cy="73"/>
            </a:xfrm>
            <a:custGeom>
              <a:avLst/>
              <a:gdLst>
                <a:gd name="T0" fmla="*/ 28 w 44"/>
                <a:gd name="T1" fmla="*/ 26 h 38"/>
                <a:gd name="T2" fmla="*/ 12 w 44"/>
                <a:gd name="T3" fmla="*/ 26 h 38"/>
                <a:gd name="T4" fmla="*/ 9 w 44"/>
                <a:gd name="T5" fmla="*/ 32 h 38"/>
                <a:gd name="T6" fmla="*/ 8 w 44"/>
                <a:gd name="T7" fmla="*/ 35 h 38"/>
                <a:gd name="T8" fmla="*/ 9 w 44"/>
                <a:gd name="T9" fmla="*/ 37 h 38"/>
                <a:gd name="T10" fmla="*/ 13 w 44"/>
                <a:gd name="T11" fmla="*/ 37 h 38"/>
                <a:gd name="T12" fmla="*/ 13 w 44"/>
                <a:gd name="T13" fmla="*/ 38 h 38"/>
                <a:gd name="T14" fmla="*/ 0 w 44"/>
                <a:gd name="T15" fmla="*/ 38 h 38"/>
                <a:gd name="T16" fmla="*/ 0 w 44"/>
                <a:gd name="T17" fmla="*/ 37 h 38"/>
                <a:gd name="T18" fmla="*/ 4 w 44"/>
                <a:gd name="T19" fmla="*/ 36 h 38"/>
                <a:gd name="T20" fmla="*/ 7 w 44"/>
                <a:gd name="T21" fmla="*/ 31 h 38"/>
                <a:gd name="T22" fmla="*/ 22 w 44"/>
                <a:gd name="T23" fmla="*/ 0 h 38"/>
                <a:gd name="T24" fmla="*/ 23 w 44"/>
                <a:gd name="T25" fmla="*/ 0 h 38"/>
                <a:gd name="T26" fmla="*/ 37 w 44"/>
                <a:gd name="T27" fmla="*/ 31 h 38"/>
                <a:gd name="T28" fmla="*/ 40 w 44"/>
                <a:gd name="T29" fmla="*/ 36 h 38"/>
                <a:gd name="T30" fmla="*/ 44 w 44"/>
                <a:gd name="T31" fmla="*/ 37 h 38"/>
                <a:gd name="T32" fmla="*/ 44 w 44"/>
                <a:gd name="T33" fmla="*/ 38 h 38"/>
                <a:gd name="T34" fmla="*/ 28 w 44"/>
                <a:gd name="T35" fmla="*/ 38 h 38"/>
                <a:gd name="T36" fmla="*/ 28 w 44"/>
                <a:gd name="T37" fmla="*/ 37 h 38"/>
                <a:gd name="T38" fmla="*/ 31 w 44"/>
                <a:gd name="T39" fmla="*/ 37 h 38"/>
                <a:gd name="T40" fmla="*/ 32 w 44"/>
                <a:gd name="T41" fmla="*/ 35 h 38"/>
                <a:gd name="T42" fmla="*/ 31 w 44"/>
                <a:gd name="T43" fmla="*/ 31 h 38"/>
                <a:gd name="T44" fmla="*/ 28 w 44"/>
                <a:gd name="T45" fmla="*/ 26 h 38"/>
                <a:gd name="T46" fmla="*/ 27 w 44"/>
                <a:gd name="T47" fmla="*/ 24 h 38"/>
                <a:gd name="T48" fmla="*/ 20 w 44"/>
                <a:gd name="T49" fmla="*/ 9 h 38"/>
                <a:gd name="T50" fmla="*/ 13 w 44"/>
                <a:gd name="T51" fmla="*/ 24 h 38"/>
                <a:gd name="T52" fmla="*/ 27 w 44"/>
                <a:gd name="T53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38">
                  <a:moveTo>
                    <a:pt x="28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36"/>
                    <a:pt x="9" y="36"/>
                    <a:pt x="9" y="37"/>
                  </a:cubicBezTo>
                  <a:cubicBezTo>
                    <a:pt x="10" y="37"/>
                    <a:pt x="11" y="37"/>
                    <a:pt x="13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37"/>
                    <a:pt x="3" y="37"/>
                    <a:pt x="4" y="36"/>
                  </a:cubicBezTo>
                  <a:cubicBezTo>
                    <a:pt x="5" y="35"/>
                    <a:pt x="6" y="34"/>
                    <a:pt x="7" y="3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4"/>
                    <a:pt x="39" y="35"/>
                    <a:pt x="40" y="36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31" y="37"/>
                    <a:pt x="31" y="37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4"/>
                    <a:pt x="32" y="33"/>
                    <a:pt x="31" y="31"/>
                  </a:cubicBezTo>
                  <a:lnTo>
                    <a:pt x="28" y="26"/>
                  </a:lnTo>
                  <a:close/>
                  <a:moveTo>
                    <a:pt x="27" y="24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13" y="24"/>
                    <a:pt x="13" y="24"/>
                    <a:pt x="13" y="24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29"/>
            <p:cNvSpPr/>
            <p:nvPr/>
          </p:nvSpPr>
          <p:spPr bwMode="auto">
            <a:xfrm>
              <a:off x="3245" y="2326"/>
              <a:ext cx="84" cy="73"/>
            </a:xfrm>
            <a:custGeom>
              <a:avLst/>
              <a:gdLst>
                <a:gd name="T0" fmla="*/ 29 w 44"/>
                <a:gd name="T1" fmla="*/ 1 h 38"/>
                <a:gd name="T2" fmla="*/ 29 w 44"/>
                <a:gd name="T3" fmla="*/ 0 h 38"/>
                <a:gd name="T4" fmla="*/ 44 w 44"/>
                <a:gd name="T5" fmla="*/ 0 h 38"/>
                <a:gd name="T6" fmla="*/ 44 w 44"/>
                <a:gd name="T7" fmla="*/ 1 h 38"/>
                <a:gd name="T8" fmla="*/ 42 w 44"/>
                <a:gd name="T9" fmla="*/ 1 h 38"/>
                <a:gd name="T10" fmla="*/ 38 w 44"/>
                <a:gd name="T11" fmla="*/ 3 h 38"/>
                <a:gd name="T12" fmla="*/ 38 w 44"/>
                <a:gd name="T13" fmla="*/ 7 h 38"/>
                <a:gd name="T14" fmla="*/ 38 w 44"/>
                <a:gd name="T15" fmla="*/ 22 h 38"/>
                <a:gd name="T16" fmla="*/ 36 w 44"/>
                <a:gd name="T17" fmla="*/ 31 h 38"/>
                <a:gd name="T18" fmla="*/ 32 w 44"/>
                <a:gd name="T19" fmla="*/ 36 h 38"/>
                <a:gd name="T20" fmla="*/ 22 w 44"/>
                <a:gd name="T21" fmla="*/ 38 h 38"/>
                <a:gd name="T22" fmla="*/ 12 w 44"/>
                <a:gd name="T23" fmla="*/ 36 h 38"/>
                <a:gd name="T24" fmla="*/ 7 w 44"/>
                <a:gd name="T25" fmla="*/ 30 h 38"/>
                <a:gd name="T26" fmla="*/ 6 w 44"/>
                <a:gd name="T27" fmla="*/ 21 h 38"/>
                <a:gd name="T28" fmla="*/ 6 w 44"/>
                <a:gd name="T29" fmla="*/ 7 h 38"/>
                <a:gd name="T30" fmla="*/ 5 w 44"/>
                <a:gd name="T31" fmla="*/ 2 h 38"/>
                <a:gd name="T32" fmla="*/ 1 w 44"/>
                <a:gd name="T33" fmla="*/ 1 h 38"/>
                <a:gd name="T34" fmla="*/ 0 w 44"/>
                <a:gd name="T35" fmla="*/ 1 h 38"/>
                <a:gd name="T36" fmla="*/ 0 w 44"/>
                <a:gd name="T37" fmla="*/ 0 h 38"/>
                <a:gd name="T38" fmla="*/ 18 w 44"/>
                <a:gd name="T39" fmla="*/ 0 h 38"/>
                <a:gd name="T40" fmla="*/ 18 w 44"/>
                <a:gd name="T41" fmla="*/ 1 h 38"/>
                <a:gd name="T42" fmla="*/ 16 w 44"/>
                <a:gd name="T43" fmla="*/ 1 h 38"/>
                <a:gd name="T44" fmla="*/ 12 w 44"/>
                <a:gd name="T45" fmla="*/ 3 h 38"/>
                <a:gd name="T46" fmla="*/ 12 w 44"/>
                <a:gd name="T47" fmla="*/ 7 h 38"/>
                <a:gd name="T48" fmla="*/ 12 w 44"/>
                <a:gd name="T49" fmla="*/ 23 h 38"/>
                <a:gd name="T50" fmla="*/ 12 w 44"/>
                <a:gd name="T51" fmla="*/ 28 h 38"/>
                <a:gd name="T52" fmla="*/ 14 w 44"/>
                <a:gd name="T53" fmla="*/ 32 h 38"/>
                <a:gd name="T54" fmla="*/ 17 w 44"/>
                <a:gd name="T55" fmla="*/ 35 h 38"/>
                <a:gd name="T56" fmla="*/ 22 w 44"/>
                <a:gd name="T57" fmla="*/ 36 h 38"/>
                <a:gd name="T58" fmla="*/ 29 w 44"/>
                <a:gd name="T59" fmla="*/ 34 h 38"/>
                <a:gd name="T60" fmla="*/ 34 w 44"/>
                <a:gd name="T61" fmla="*/ 30 h 38"/>
                <a:gd name="T62" fmla="*/ 35 w 44"/>
                <a:gd name="T63" fmla="*/ 22 h 38"/>
                <a:gd name="T64" fmla="*/ 35 w 44"/>
                <a:gd name="T65" fmla="*/ 7 h 38"/>
                <a:gd name="T66" fmla="*/ 34 w 44"/>
                <a:gd name="T67" fmla="*/ 2 h 38"/>
                <a:gd name="T68" fmla="*/ 31 w 44"/>
                <a:gd name="T69" fmla="*/ 1 h 38"/>
                <a:gd name="T70" fmla="*/ 29 w 44"/>
                <a:gd name="T7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38">
                  <a:moveTo>
                    <a:pt x="29" y="1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8" y="3"/>
                    <a:pt x="38" y="5"/>
                    <a:pt x="38" y="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6"/>
                    <a:pt x="37" y="29"/>
                    <a:pt x="36" y="31"/>
                  </a:cubicBezTo>
                  <a:cubicBezTo>
                    <a:pt x="36" y="33"/>
                    <a:pt x="34" y="34"/>
                    <a:pt x="32" y="36"/>
                  </a:cubicBezTo>
                  <a:cubicBezTo>
                    <a:pt x="29" y="37"/>
                    <a:pt x="26" y="38"/>
                    <a:pt x="22" y="38"/>
                  </a:cubicBezTo>
                  <a:cubicBezTo>
                    <a:pt x="17" y="38"/>
                    <a:pt x="14" y="37"/>
                    <a:pt x="12" y="36"/>
                  </a:cubicBezTo>
                  <a:cubicBezTo>
                    <a:pt x="9" y="35"/>
                    <a:pt x="8" y="33"/>
                    <a:pt x="7" y="30"/>
                  </a:cubicBezTo>
                  <a:cubicBezTo>
                    <a:pt x="6" y="29"/>
                    <a:pt x="6" y="26"/>
                    <a:pt x="6" y="2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3" y="2"/>
                    <a:pt x="12" y="3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3" y="31"/>
                    <a:pt x="14" y="32"/>
                  </a:cubicBezTo>
                  <a:cubicBezTo>
                    <a:pt x="14" y="33"/>
                    <a:pt x="15" y="34"/>
                    <a:pt x="17" y="35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5" y="36"/>
                    <a:pt x="27" y="35"/>
                    <a:pt x="29" y="34"/>
                  </a:cubicBezTo>
                  <a:cubicBezTo>
                    <a:pt x="32" y="33"/>
                    <a:pt x="33" y="32"/>
                    <a:pt x="34" y="30"/>
                  </a:cubicBezTo>
                  <a:cubicBezTo>
                    <a:pt x="35" y="28"/>
                    <a:pt x="35" y="26"/>
                    <a:pt x="35" y="2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5" y="3"/>
                    <a:pt x="34" y="2"/>
                  </a:cubicBezTo>
                  <a:cubicBezTo>
                    <a:pt x="33" y="1"/>
                    <a:pt x="32" y="1"/>
                    <a:pt x="31" y="1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30"/>
            <p:cNvSpPr/>
            <p:nvPr/>
          </p:nvSpPr>
          <p:spPr bwMode="auto">
            <a:xfrm>
              <a:off x="3327" y="2326"/>
              <a:ext cx="85" cy="73"/>
            </a:xfrm>
            <a:custGeom>
              <a:avLst/>
              <a:gdLst>
                <a:gd name="T0" fmla="*/ 0 w 45"/>
                <a:gd name="T1" fmla="*/ 0 h 38"/>
                <a:gd name="T2" fmla="*/ 11 w 45"/>
                <a:gd name="T3" fmla="*/ 0 h 38"/>
                <a:gd name="T4" fmla="*/ 36 w 45"/>
                <a:gd name="T5" fmla="*/ 28 h 38"/>
                <a:gd name="T6" fmla="*/ 36 w 45"/>
                <a:gd name="T7" fmla="*/ 6 h 38"/>
                <a:gd name="T8" fmla="*/ 35 w 45"/>
                <a:gd name="T9" fmla="*/ 2 h 38"/>
                <a:gd name="T10" fmla="*/ 32 w 45"/>
                <a:gd name="T11" fmla="*/ 1 h 38"/>
                <a:gd name="T12" fmla="*/ 30 w 45"/>
                <a:gd name="T13" fmla="*/ 1 h 38"/>
                <a:gd name="T14" fmla="*/ 30 w 45"/>
                <a:gd name="T15" fmla="*/ 0 h 38"/>
                <a:gd name="T16" fmla="*/ 45 w 45"/>
                <a:gd name="T17" fmla="*/ 0 h 38"/>
                <a:gd name="T18" fmla="*/ 45 w 45"/>
                <a:gd name="T19" fmla="*/ 1 h 38"/>
                <a:gd name="T20" fmla="*/ 43 w 45"/>
                <a:gd name="T21" fmla="*/ 1 h 38"/>
                <a:gd name="T22" fmla="*/ 39 w 45"/>
                <a:gd name="T23" fmla="*/ 2 h 38"/>
                <a:gd name="T24" fmla="*/ 39 w 45"/>
                <a:gd name="T25" fmla="*/ 6 h 38"/>
                <a:gd name="T26" fmla="*/ 39 w 45"/>
                <a:gd name="T27" fmla="*/ 38 h 38"/>
                <a:gd name="T28" fmla="*/ 38 w 45"/>
                <a:gd name="T29" fmla="*/ 38 h 38"/>
                <a:gd name="T30" fmla="*/ 10 w 45"/>
                <a:gd name="T31" fmla="*/ 8 h 38"/>
                <a:gd name="T32" fmla="*/ 10 w 45"/>
                <a:gd name="T33" fmla="*/ 31 h 38"/>
                <a:gd name="T34" fmla="*/ 11 w 45"/>
                <a:gd name="T35" fmla="*/ 35 h 38"/>
                <a:gd name="T36" fmla="*/ 15 w 45"/>
                <a:gd name="T37" fmla="*/ 36 h 38"/>
                <a:gd name="T38" fmla="*/ 16 w 45"/>
                <a:gd name="T39" fmla="*/ 36 h 38"/>
                <a:gd name="T40" fmla="*/ 16 w 45"/>
                <a:gd name="T41" fmla="*/ 37 h 38"/>
                <a:gd name="T42" fmla="*/ 2 w 45"/>
                <a:gd name="T43" fmla="*/ 37 h 38"/>
                <a:gd name="T44" fmla="*/ 2 w 45"/>
                <a:gd name="T45" fmla="*/ 36 h 38"/>
                <a:gd name="T46" fmla="*/ 3 w 45"/>
                <a:gd name="T47" fmla="*/ 36 h 38"/>
                <a:gd name="T48" fmla="*/ 7 w 45"/>
                <a:gd name="T49" fmla="*/ 35 h 38"/>
                <a:gd name="T50" fmla="*/ 8 w 45"/>
                <a:gd name="T51" fmla="*/ 31 h 38"/>
                <a:gd name="T52" fmla="*/ 8 w 45"/>
                <a:gd name="T53" fmla="*/ 5 h 38"/>
                <a:gd name="T54" fmla="*/ 5 w 45"/>
                <a:gd name="T55" fmla="*/ 2 h 38"/>
                <a:gd name="T56" fmla="*/ 2 w 45"/>
                <a:gd name="T57" fmla="*/ 1 h 38"/>
                <a:gd name="T58" fmla="*/ 0 w 45"/>
                <a:gd name="T59" fmla="*/ 1 h 38"/>
                <a:gd name="T60" fmla="*/ 0 w 45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38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4"/>
                    <a:pt x="36" y="3"/>
                    <a:pt x="35" y="2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2"/>
                    <a:pt x="39" y="2"/>
                  </a:cubicBezTo>
                  <a:cubicBezTo>
                    <a:pt x="39" y="3"/>
                    <a:pt x="39" y="4"/>
                    <a:pt x="39" y="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3"/>
                    <a:pt x="11" y="35"/>
                    <a:pt x="11" y="35"/>
                  </a:cubicBezTo>
                  <a:cubicBezTo>
                    <a:pt x="12" y="36"/>
                    <a:pt x="13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6"/>
                    <a:pt x="6" y="36"/>
                    <a:pt x="7" y="35"/>
                  </a:cubicBezTo>
                  <a:cubicBezTo>
                    <a:pt x="8" y="34"/>
                    <a:pt x="8" y="33"/>
                    <a:pt x="8" y="3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4" y="2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31"/>
            <p:cNvSpPr/>
            <p:nvPr/>
          </p:nvSpPr>
          <p:spPr bwMode="auto">
            <a:xfrm>
              <a:off x="3414" y="2326"/>
              <a:ext cx="35" cy="71"/>
            </a:xfrm>
            <a:custGeom>
              <a:avLst/>
              <a:gdLst>
                <a:gd name="T0" fmla="*/ 18 w 18"/>
                <a:gd name="T1" fmla="*/ 36 h 37"/>
                <a:gd name="T2" fmla="*/ 18 w 18"/>
                <a:gd name="T3" fmla="*/ 37 h 37"/>
                <a:gd name="T4" fmla="*/ 0 w 18"/>
                <a:gd name="T5" fmla="*/ 37 h 37"/>
                <a:gd name="T6" fmla="*/ 0 w 18"/>
                <a:gd name="T7" fmla="*/ 36 h 37"/>
                <a:gd name="T8" fmla="*/ 2 w 18"/>
                <a:gd name="T9" fmla="*/ 36 h 37"/>
                <a:gd name="T10" fmla="*/ 5 w 18"/>
                <a:gd name="T11" fmla="*/ 35 h 37"/>
                <a:gd name="T12" fmla="*/ 6 w 18"/>
                <a:gd name="T13" fmla="*/ 31 h 37"/>
                <a:gd name="T14" fmla="*/ 6 w 18"/>
                <a:gd name="T15" fmla="*/ 7 h 37"/>
                <a:gd name="T16" fmla="*/ 6 w 18"/>
                <a:gd name="T17" fmla="*/ 3 h 37"/>
                <a:gd name="T18" fmla="*/ 5 w 18"/>
                <a:gd name="T19" fmla="*/ 2 h 37"/>
                <a:gd name="T20" fmla="*/ 2 w 18"/>
                <a:gd name="T21" fmla="*/ 1 h 37"/>
                <a:gd name="T22" fmla="*/ 0 w 18"/>
                <a:gd name="T23" fmla="*/ 1 h 37"/>
                <a:gd name="T24" fmla="*/ 0 w 18"/>
                <a:gd name="T25" fmla="*/ 0 h 37"/>
                <a:gd name="T26" fmla="*/ 18 w 18"/>
                <a:gd name="T27" fmla="*/ 0 h 37"/>
                <a:gd name="T28" fmla="*/ 18 w 18"/>
                <a:gd name="T29" fmla="*/ 1 h 37"/>
                <a:gd name="T30" fmla="*/ 16 w 18"/>
                <a:gd name="T31" fmla="*/ 1 h 37"/>
                <a:gd name="T32" fmla="*/ 13 w 18"/>
                <a:gd name="T33" fmla="*/ 2 h 37"/>
                <a:gd name="T34" fmla="*/ 12 w 18"/>
                <a:gd name="T35" fmla="*/ 7 h 37"/>
                <a:gd name="T36" fmla="*/ 12 w 18"/>
                <a:gd name="T37" fmla="*/ 31 h 37"/>
                <a:gd name="T38" fmla="*/ 12 w 18"/>
                <a:gd name="T39" fmla="*/ 34 h 37"/>
                <a:gd name="T40" fmla="*/ 14 w 18"/>
                <a:gd name="T41" fmla="*/ 36 h 37"/>
                <a:gd name="T42" fmla="*/ 16 w 18"/>
                <a:gd name="T43" fmla="*/ 36 h 37"/>
                <a:gd name="T44" fmla="*/ 18 w 18"/>
                <a:gd name="T4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37">
                  <a:moveTo>
                    <a:pt x="18" y="36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5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1"/>
                    <a:pt x="13" y="2"/>
                  </a:cubicBezTo>
                  <a:cubicBezTo>
                    <a:pt x="12" y="3"/>
                    <a:pt x="12" y="4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15" y="36"/>
                    <a:pt x="15" y="36"/>
                    <a:pt x="16" y="36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32"/>
            <p:cNvSpPr/>
            <p:nvPr/>
          </p:nvSpPr>
          <p:spPr bwMode="auto">
            <a:xfrm>
              <a:off x="3451" y="2326"/>
              <a:ext cx="84" cy="73"/>
            </a:xfrm>
            <a:custGeom>
              <a:avLst/>
              <a:gdLst>
                <a:gd name="T0" fmla="*/ 44 w 44"/>
                <a:gd name="T1" fmla="*/ 0 h 38"/>
                <a:gd name="T2" fmla="*/ 44 w 44"/>
                <a:gd name="T3" fmla="*/ 1 h 38"/>
                <a:gd name="T4" fmla="*/ 41 w 44"/>
                <a:gd name="T5" fmla="*/ 2 h 38"/>
                <a:gd name="T6" fmla="*/ 38 w 44"/>
                <a:gd name="T7" fmla="*/ 6 h 38"/>
                <a:gd name="T8" fmla="*/ 23 w 44"/>
                <a:gd name="T9" fmla="*/ 38 h 38"/>
                <a:gd name="T10" fmla="*/ 22 w 44"/>
                <a:gd name="T11" fmla="*/ 38 h 38"/>
                <a:gd name="T12" fmla="*/ 7 w 44"/>
                <a:gd name="T13" fmla="*/ 6 h 38"/>
                <a:gd name="T14" fmla="*/ 5 w 44"/>
                <a:gd name="T15" fmla="*/ 3 h 38"/>
                <a:gd name="T16" fmla="*/ 3 w 44"/>
                <a:gd name="T17" fmla="*/ 2 h 38"/>
                <a:gd name="T18" fmla="*/ 0 w 44"/>
                <a:gd name="T19" fmla="*/ 1 h 38"/>
                <a:gd name="T20" fmla="*/ 0 w 44"/>
                <a:gd name="T21" fmla="*/ 0 h 38"/>
                <a:gd name="T22" fmla="*/ 17 w 44"/>
                <a:gd name="T23" fmla="*/ 0 h 38"/>
                <a:gd name="T24" fmla="*/ 17 w 44"/>
                <a:gd name="T25" fmla="*/ 1 h 38"/>
                <a:gd name="T26" fmla="*/ 13 w 44"/>
                <a:gd name="T27" fmla="*/ 2 h 38"/>
                <a:gd name="T28" fmla="*/ 13 w 44"/>
                <a:gd name="T29" fmla="*/ 4 h 38"/>
                <a:gd name="T30" fmla="*/ 14 w 44"/>
                <a:gd name="T31" fmla="*/ 8 h 38"/>
                <a:gd name="T32" fmla="*/ 24 w 44"/>
                <a:gd name="T33" fmla="*/ 30 h 38"/>
                <a:gd name="T34" fmla="*/ 34 w 44"/>
                <a:gd name="T35" fmla="*/ 8 h 38"/>
                <a:gd name="T36" fmla="*/ 36 w 44"/>
                <a:gd name="T37" fmla="*/ 4 h 38"/>
                <a:gd name="T38" fmla="*/ 35 w 44"/>
                <a:gd name="T39" fmla="*/ 2 h 38"/>
                <a:gd name="T40" fmla="*/ 32 w 44"/>
                <a:gd name="T41" fmla="*/ 1 h 38"/>
                <a:gd name="T42" fmla="*/ 31 w 44"/>
                <a:gd name="T43" fmla="*/ 1 h 38"/>
                <a:gd name="T44" fmla="*/ 31 w 44"/>
                <a:gd name="T45" fmla="*/ 0 h 38"/>
                <a:gd name="T46" fmla="*/ 44 w 44"/>
                <a:gd name="T4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38">
                  <a:moveTo>
                    <a:pt x="44" y="0"/>
                  </a:move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39" y="3"/>
                    <a:pt x="39" y="5"/>
                    <a:pt x="38" y="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4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4"/>
                    <a:pt x="13" y="6"/>
                    <a:pt x="1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3"/>
                    <a:pt x="35" y="3"/>
                    <a:pt x="35" y="2"/>
                  </a:cubicBezTo>
                  <a:cubicBezTo>
                    <a:pt x="34" y="2"/>
                    <a:pt x="33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33"/>
            <p:cNvSpPr/>
            <p:nvPr/>
          </p:nvSpPr>
          <p:spPr bwMode="auto">
            <a:xfrm>
              <a:off x="3537" y="2326"/>
              <a:ext cx="66" cy="71"/>
            </a:xfrm>
            <a:custGeom>
              <a:avLst/>
              <a:gdLst>
                <a:gd name="T0" fmla="*/ 12 w 35"/>
                <a:gd name="T1" fmla="*/ 2 h 37"/>
                <a:gd name="T2" fmla="*/ 12 w 35"/>
                <a:gd name="T3" fmla="*/ 17 h 37"/>
                <a:gd name="T4" fmla="*/ 21 w 35"/>
                <a:gd name="T5" fmla="*/ 17 h 37"/>
                <a:gd name="T6" fmla="*/ 26 w 35"/>
                <a:gd name="T7" fmla="*/ 16 h 37"/>
                <a:gd name="T8" fmla="*/ 27 w 35"/>
                <a:gd name="T9" fmla="*/ 11 h 37"/>
                <a:gd name="T10" fmla="*/ 28 w 35"/>
                <a:gd name="T11" fmla="*/ 11 h 37"/>
                <a:gd name="T12" fmla="*/ 28 w 35"/>
                <a:gd name="T13" fmla="*/ 24 h 37"/>
                <a:gd name="T14" fmla="*/ 27 w 35"/>
                <a:gd name="T15" fmla="*/ 24 h 37"/>
                <a:gd name="T16" fmla="*/ 27 w 35"/>
                <a:gd name="T17" fmla="*/ 21 h 37"/>
                <a:gd name="T18" fmla="*/ 25 w 35"/>
                <a:gd name="T19" fmla="*/ 19 h 37"/>
                <a:gd name="T20" fmla="*/ 21 w 35"/>
                <a:gd name="T21" fmla="*/ 19 h 37"/>
                <a:gd name="T22" fmla="*/ 12 w 35"/>
                <a:gd name="T23" fmla="*/ 19 h 37"/>
                <a:gd name="T24" fmla="*/ 12 w 35"/>
                <a:gd name="T25" fmla="*/ 31 h 37"/>
                <a:gd name="T26" fmla="*/ 12 w 35"/>
                <a:gd name="T27" fmla="*/ 34 h 37"/>
                <a:gd name="T28" fmla="*/ 13 w 35"/>
                <a:gd name="T29" fmla="*/ 35 h 37"/>
                <a:gd name="T30" fmla="*/ 15 w 35"/>
                <a:gd name="T31" fmla="*/ 35 h 37"/>
                <a:gd name="T32" fmla="*/ 22 w 35"/>
                <a:gd name="T33" fmla="*/ 35 h 37"/>
                <a:gd name="T34" fmla="*/ 27 w 35"/>
                <a:gd name="T35" fmla="*/ 35 h 37"/>
                <a:gd name="T36" fmla="*/ 30 w 35"/>
                <a:gd name="T37" fmla="*/ 33 h 37"/>
                <a:gd name="T38" fmla="*/ 34 w 35"/>
                <a:gd name="T39" fmla="*/ 28 h 37"/>
                <a:gd name="T40" fmla="*/ 35 w 35"/>
                <a:gd name="T41" fmla="*/ 28 h 37"/>
                <a:gd name="T42" fmla="*/ 32 w 35"/>
                <a:gd name="T43" fmla="*/ 37 h 37"/>
                <a:gd name="T44" fmla="*/ 0 w 35"/>
                <a:gd name="T45" fmla="*/ 37 h 37"/>
                <a:gd name="T46" fmla="*/ 0 w 35"/>
                <a:gd name="T47" fmla="*/ 36 h 37"/>
                <a:gd name="T48" fmla="*/ 2 w 35"/>
                <a:gd name="T49" fmla="*/ 36 h 37"/>
                <a:gd name="T50" fmla="*/ 4 w 35"/>
                <a:gd name="T51" fmla="*/ 36 h 37"/>
                <a:gd name="T52" fmla="*/ 6 w 35"/>
                <a:gd name="T53" fmla="*/ 34 h 37"/>
                <a:gd name="T54" fmla="*/ 6 w 35"/>
                <a:gd name="T55" fmla="*/ 31 h 37"/>
                <a:gd name="T56" fmla="*/ 6 w 35"/>
                <a:gd name="T57" fmla="*/ 7 h 37"/>
                <a:gd name="T58" fmla="*/ 5 w 35"/>
                <a:gd name="T59" fmla="*/ 2 h 37"/>
                <a:gd name="T60" fmla="*/ 2 w 35"/>
                <a:gd name="T61" fmla="*/ 1 h 37"/>
                <a:gd name="T62" fmla="*/ 0 w 35"/>
                <a:gd name="T63" fmla="*/ 1 h 37"/>
                <a:gd name="T64" fmla="*/ 0 w 35"/>
                <a:gd name="T65" fmla="*/ 0 h 37"/>
                <a:gd name="T66" fmla="*/ 32 w 35"/>
                <a:gd name="T67" fmla="*/ 0 h 37"/>
                <a:gd name="T68" fmla="*/ 32 w 35"/>
                <a:gd name="T69" fmla="*/ 8 h 37"/>
                <a:gd name="T70" fmla="*/ 31 w 35"/>
                <a:gd name="T71" fmla="*/ 8 h 37"/>
                <a:gd name="T72" fmla="*/ 30 w 35"/>
                <a:gd name="T73" fmla="*/ 4 h 37"/>
                <a:gd name="T74" fmla="*/ 27 w 35"/>
                <a:gd name="T75" fmla="*/ 3 h 37"/>
                <a:gd name="T76" fmla="*/ 23 w 35"/>
                <a:gd name="T77" fmla="*/ 2 h 37"/>
                <a:gd name="T78" fmla="*/ 12 w 35"/>
                <a:gd name="T7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7">
                  <a:moveTo>
                    <a:pt x="12" y="2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7"/>
                    <a:pt x="25" y="16"/>
                    <a:pt x="26" y="16"/>
                  </a:cubicBezTo>
                  <a:cubicBezTo>
                    <a:pt x="27" y="15"/>
                    <a:pt x="27" y="14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1"/>
                    <a:pt x="27" y="21"/>
                  </a:cubicBezTo>
                  <a:cubicBezTo>
                    <a:pt x="26" y="20"/>
                    <a:pt x="26" y="20"/>
                    <a:pt x="25" y="19"/>
                  </a:cubicBezTo>
                  <a:cubicBezTo>
                    <a:pt x="24" y="19"/>
                    <a:pt x="23" y="19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4"/>
                    <a:pt x="13" y="35"/>
                    <a:pt x="13" y="35"/>
                  </a:cubicBezTo>
                  <a:cubicBezTo>
                    <a:pt x="13" y="35"/>
                    <a:pt x="14" y="35"/>
                    <a:pt x="1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5"/>
                    <a:pt x="26" y="35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2" y="32"/>
                    <a:pt x="33" y="30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4" y="36"/>
                    <a:pt x="4" y="36"/>
                  </a:cubicBezTo>
                  <a:cubicBezTo>
                    <a:pt x="5" y="35"/>
                    <a:pt x="6" y="35"/>
                    <a:pt x="6" y="34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6"/>
                    <a:pt x="30" y="5"/>
                    <a:pt x="30" y="4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7" y="2"/>
                    <a:pt x="25" y="2"/>
                    <a:pt x="23" y="2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34"/>
            <p:cNvSpPr>
              <a:spLocks noEditPoints="1"/>
            </p:cNvSpPr>
            <p:nvPr/>
          </p:nvSpPr>
          <p:spPr bwMode="auto">
            <a:xfrm>
              <a:off x="3607" y="2326"/>
              <a:ext cx="78" cy="71"/>
            </a:xfrm>
            <a:custGeom>
              <a:avLst/>
              <a:gdLst>
                <a:gd name="T0" fmla="*/ 41 w 41"/>
                <a:gd name="T1" fmla="*/ 37 h 37"/>
                <a:gd name="T2" fmla="*/ 30 w 41"/>
                <a:gd name="T3" fmla="*/ 37 h 37"/>
                <a:gd name="T4" fmla="*/ 16 w 41"/>
                <a:gd name="T5" fmla="*/ 20 h 37"/>
                <a:gd name="T6" fmla="*/ 14 w 41"/>
                <a:gd name="T7" fmla="*/ 20 h 37"/>
                <a:gd name="T8" fmla="*/ 13 w 41"/>
                <a:gd name="T9" fmla="*/ 20 h 37"/>
                <a:gd name="T10" fmla="*/ 12 w 41"/>
                <a:gd name="T11" fmla="*/ 20 h 37"/>
                <a:gd name="T12" fmla="*/ 12 w 41"/>
                <a:gd name="T13" fmla="*/ 31 h 37"/>
                <a:gd name="T14" fmla="*/ 13 w 41"/>
                <a:gd name="T15" fmla="*/ 35 h 37"/>
                <a:gd name="T16" fmla="*/ 16 w 41"/>
                <a:gd name="T17" fmla="*/ 36 h 37"/>
                <a:gd name="T18" fmla="*/ 18 w 41"/>
                <a:gd name="T19" fmla="*/ 36 h 37"/>
                <a:gd name="T20" fmla="*/ 18 w 41"/>
                <a:gd name="T21" fmla="*/ 37 h 37"/>
                <a:gd name="T22" fmla="*/ 0 w 41"/>
                <a:gd name="T23" fmla="*/ 37 h 37"/>
                <a:gd name="T24" fmla="*/ 0 w 41"/>
                <a:gd name="T25" fmla="*/ 36 h 37"/>
                <a:gd name="T26" fmla="*/ 2 w 41"/>
                <a:gd name="T27" fmla="*/ 36 h 37"/>
                <a:gd name="T28" fmla="*/ 6 w 41"/>
                <a:gd name="T29" fmla="*/ 35 h 37"/>
                <a:gd name="T30" fmla="*/ 6 w 41"/>
                <a:gd name="T31" fmla="*/ 31 h 37"/>
                <a:gd name="T32" fmla="*/ 6 w 41"/>
                <a:gd name="T33" fmla="*/ 7 h 37"/>
                <a:gd name="T34" fmla="*/ 5 w 41"/>
                <a:gd name="T35" fmla="*/ 2 h 37"/>
                <a:gd name="T36" fmla="*/ 2 w 41"/>
                <a:gd name="T37" fmla="*/ 1 h 37"/>
                <a:gd name="T38" fmla="*/ 0 w 41"/>
                <a:gd name="T39" fmla="*/ 1 h 37"/>
                <a:gd name="T40" fmla="*/ 0 w 41"/>
                <a:gd name="T41" fmla="*/ 0 h 37"/>
                <a:gd name="T42" fmla="*/ 15 w 41"/>
                <a:gd name="T43" fmla="*/ 0 h 37"/>
                <a:gd name="T44" fmla="*/ 25 w 41"/>
                <a:gd name="T45" fmla="*/ 1 h 37"/>
                <a:gd name="T46" fmla="*/ 30 w 41"/>
                <a:gd name="T47" fmla="*/ 4 h 37"/>
                <a:gd name="T48" fmla="*/ 32 w 41"/>
                <a:gd name="T49" fmla="*/ 10 h 37"/>
                <a:gd name="T50" fmla="*/ 30 w 41"/>
                <a:gd name="T51" fmla="*/ 16 h 37"/>
                <a:gd name="T52" fmla="*/ 22 w 41"/>
                <a:gd name="T53" fmla="*/ 19 h 37"/>
                <a:gd name="T54" fmla="*/ 31 w 41"/>
                <a:gd name="T55" fmla="*/ 30 h 37"/>
                <a:gd name="T56" fmla="*/ 36 w 41"/>
                <a:gd name="T57" fmla="*/ 35 h 37"/>
                <a:gd name="T58" fmla="*/ 41 w 41"/>
                <a:gd name="T59" fmla="*/ 36 h 37"/>
                <a:gd name="T60" fmla="*/ 41 w 41"/>
                <a:gd name="T61" fmla="*/ 37 h 37"/>
                <a:gd name="T62" fmla="*/ 12 w 41"/>
                <a:gd name="T63" fmla="*/ 18 h 37"/>
                <a:gd name="T64" fmla="*/ 13 w 41"/>
                <a:gd name="T65" fmla="*/ 18 h 37"/>
                <a:gd name="T66" fmla="*/ 14 w 41"/>
                <a:gd name="T67" fmla="*/ 18 h 37"/>
                <a:gd name="T68" fmla="*/ 23 w 41"/>
                <a:gd name="T69" fmla="*/ 16 h 37"/>
                <a:gd name="T70" fmla="*/ 26 w 41"/>
                <a:gd name="T71" fmla="*/ 10 h 37"/>
                <a:gd name="T72" fmla="*/ 23 w 41"/>
                <a:gd name="T73" fmla="*/ 4 h 37"/>
                <a:gd name="T74" fmla="*/ 17 w 41"/>
                <a:gd name="T75" fmla="*/ 2 h 37"/>
                <a:gd name="T76" fmla="*/ 12 w 41"/>
                <a:gd name="T77" fmla="*/ 3 h 37"/>
                <a:gd name="T78" fmla="*/ 12 w 41"/>
                <a:gd name="T7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37">
                  <a:moveTo>
                    <a:pt x="41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5"/>
                    <a:pt x="13" y="35"/>
                  </a:cubicBezTo>
                  <a:cubicBezTo>
                    <a:pt x="14" y="36"/>
                    <a:pt x="15" y="36"/>
                    <a:pt x="16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7" y="1"/>
                    <a:pt x="29" y="3"/>
                    <a:pt x="30" y="4"/>
                  </a:cubicBezTo>
                  <a:cubicBezTo>
                    <a:pt x="32" y="6"/>
                    <a:pt x="32" y="7"/>
                    <a:pt x="32" y="10"/>
                  </a:cubicBezTo>
                  <a:cubicBezTo>
                    <a:pt x="32" y="12"/>
                    <a:pt x="32" y="14"/>
                    <a:pt x="30" y="16"/>
                  </a:cubicBezTo>
                  <a:cubicBezTo>
                    <a:pt x="28" y="17"/>
                    <a:pt x="26" y="18"/>
                    <a:pt x="22" y="1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3" y="32"/>
                    <a:pt x="34" y="34"/>
                    <a:pt x="36" y="35"/>
                  </a:cubicBezTo>
                  <a:cubicBezTo>
                    <a:pt x="37" y="36"/>
                    <a:pt x="39" y="36"/>
                    <a:pt x="41" y="36"/>
                  </a:cubicBezTo>
                  <a:lnTo>
                    <a:pt x="41" y="37"/>
                  </a:lnTo>
                  <a:close/>
                  <a:moveTo>
                    <a:pt x="12" y="18"/>
                  </a:move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8" y="18"/>
                    <a:pt x="21" y="17"/>
                    <a:pt x="23" y="16"/>
                  </a:cubicBezTo>
                  <a:cubicBezTo>
                    <a:pt x="25" y="14"/>
                    <a:pt x="26" y="12"/>
                    <a:pt x="26" y="10"/>
                  </a:cubicBezTo>
                  <a:cubicBezTo>
                    <a:pt x="26" y="8"/>
                    <a:pt x="25" y="6"/>
                    <a:pt x="23" y="4"/>
                  </a:cubicBezTo>
                  <a:cubicBezTo>
                    <a:pt x="22" y="3"/>
                    <a:pt x="19" y="2"/>
                    <a:pt x="17" y="2"/>
                  </a:cubicBezTo>
                  <a:cubicBezTo>
                    <a:pt x="16" y="2"/>
                    <a:pt x="14" y="2"/>
                    <a:pt x="12" y="3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35"/>
            <p:cNvSpPr/>
            <p:nvPr/>
          </p:nvSpPr>
          <p:spPr bwMode="auto">
            <a:xfrm>
              <a:off x="3691" y="2324"/>
              <a:ext cx="52" cy="75"/>
            </a:xfrm>
            <a:custGeom>
              <a:avLst/>
              <a:gdLst>
                <a:gd name="T0" fmla="*/ 24 w 27"/>
                <a:gd name="T1" fmla="*/ 0 h 39"/>
                <a:gd name="T2" fmla="*/ 24 w 27"/>
                <a:gd name="T3" fmla="*/ 13 h 39"/>
                <a:gd name="T4" fmla="*/ 23 w 27"/>
                <a:gd name="T5" fmla="*/ 13 h 39"/>
                <a:gd name="T6" fmla="*/ 21 w 27"/>
                <a:gd name="T7" fmla="*/ 7 h 39"/>
                <a:gd name="T8" fmla="*/ 17 w 27"/>
                <a:gd name="T9" fmla="*/ 4 h 39"/>
                <a:gd name="T10" fmla="*/ 12 w 27"/>
                <a:gd name="T11" fmla="*/ 2 h 39"/>
                <a:gd name="T12" fmla="*/ 7 w 27"/>
                <a:gd name="T13" fmla="*/ 4 h 39"/>
                <a:gd name="T14" fmla="*/ 5 w 27"/>
                <a:gd name="T15" fmla="*/ 8 h 39"/>
                <a:gd name="T16" fmla="*/ 6 w 27"/>
                <a:gd name="T17" fmla="*/ 11 h 39"/>
                <a:gd name="T18" fmla="*/ 15 w 27"/>
                <a:gd name="T19" fmla="*/ 17 h 39"/>
                <a:gd name="T20" fmla="*/ 23 w 27"/>
                <a:gd name="T21" fmla="*/ 21 h 39"/>
                <a:gd name="T22" fmla="*/ 26 w 27"/>
                <a:gd name="T23" fmla="*/ 25 h 39"/>
                <a:gd name="T24" fmla="*/ 27 w 27"/>
                <a:gd name="T25" fmla="*/ 29 h 39"/>
                <a:gd name="T26" fmla="*/ 24 w 27"/>
                <a:gd name="T27" fmla="*/ 36 h 39"/>
                <a:gd name="T28" fmla="*/ 14 w 27"/>
                <a:gd name="T29" fmla="*/ 39 h 39"/>
                <a:gd name="T30" fmla="*/ 11 w 27"/>
                <a:gd name="T31" fmla="*/ 39 h 39"/>
                <a:gd name="T32" fmla="*/ 7 w 27"/>
                <a:gd name="T33" fmla="*/ 38 h 39"/>
                <a:gd name="T34" fmla="*/ 3 w 27"/>
                <a:gd name="T35" fmla="*/ 37 h 39"/>
                <a:gd name="T36" fmla="*/ 2 w 27"/>
                <a:gd name="T37" fmla="*/ 37 h 39"/>
                <a:gd name="T38" fmla="*/ 1 w 27"/>
                <a:gd name="T39" fmla="*/ 39 h 39"/>
                <a:gd name="T40" fmla="*/ 0 w 27"/>
                <a:gd name="T41" fmla="*/ 39 h 39"/>
                <a:gd name="T42" fmla="*/ 0 w 27"/>
                <a:gd name="T43" fmla="*/ 26 h 39"/>
                <a:gd name="T44" fmla="*/ 1 w 27"/>
                <a:gd name="T45" fmla="*/ 26 h 39"/>
                <a:gd name="T46" fmla="*/ 3 w 27"/>
                <a:gd name="T47" fmla="*/ 32 h 39"/>
                <a:gd name="T48" fmla="*/ 8 w 27"/>
                <a:gd name="T49" fmla="*/ 36 h 39"/>
                <a:gd name="T50" fmla="*/ 14 w 27"/>
                <a:gd name="T51" fmla="*/ 37 h 39"/>
                <a:gd name="T52" fmla="*/ 20 w 27"/>
                <a:gd name="T53" fmla="*/ 35 h 39"/>
                <a:gd name="T54" fmla="*/ 22 w 27"/>
                <a:gd name="T55" fmla="*/ 31 h 39"/>
                <a:gd name="T56" fmla="*/ 21 w 27"/>
                <a:gd name="T57" fmla="*/ 28 h 39"/>
                <a:gd name="T58" fmla="*/ 18 w 27"/>
                <a:gd name="T59" fmla="*/ 26 h 39"/>
                <a:gd name="T60" fmla="*/ 12 w 27"/>
                <a:gd name="T61" fmla="*/ 22 h 39"/>
                <a:gd name="T62" fmla="*/ 4 w 27"/>
                <a:gd name="T63" fmla="*/ 18 h 39"/>
                <a:gd name="T64" fmla="*/ 1 w 27"/>
                <a:gd name="T65" fmla="*/ 14 h 39"/>
                <a:gd name="T66" fmla="*/ 0 w 27"/>
                <a:gd name="T67" fmla="*/ 10 h 39"/>
                <a:gd name="T68" fmla="*/ 3 w 27"/>
                <a:gd name="T69" fmla="*/ 3 h 39"/>
                <a:gd name="T70" fmla="*/ 12 w 27"/>
                <a:gd name="T71" fmla="*/ 0 h 39"/>
                <a:gd name="T72" fmla="*/ 19 w 27"/>
                <a:gd name="T73" fmla="*/ 2 h 39"/>
                <a:gd name="T74" fmla="*/ 21 w 27"/>
                <a:gd name="T75" fmla="*/ 2 h 39"/>
                <a:gd name="T76" fmla="*/ 23 w 27"/>
                <a:gd name="T77" fmla="*/ 2 h 39"/>
                <a:gd name="T78" fmla="*/ 23 w 27"/>
                <a:gd name="T79" fmla="*/ 0 h 39"/>
                <a:gd name="T80" fmla="*/ 24 w 27"/>
                <a:gd name="T8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39">
                  <a:moveTo>
                    <a:pt x="24" y="0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1"/>
                    <a:pt x="22" y="9"/>
                    <a:pt x="21" y="7"/>
                  </a:cubicBezTo>
                  <a:cubicBezTo>
                    <a:pt x="20" y="6"/>
                    <a:pt x="19" y="5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3"/>
                    <a:pt x="10" y="14"/>
                    <a:pt x="15" y="17"/>
                  </a:cubicBezTo>
                  <a:cubicBezTo>
                    <a:pt x="19" y="19"/>
                    <a:pt x="21" y="20"/>
                    <a:pt x="23" y="21"/>
                  </a:cubicBezTo>
                  <a:cubicBezTo>
                    <a:pt x="24" y="22"/>
                    <a:pt x="25" y="23"/>
                    <a:pt x="26" y="25"/>
                  </a:cubicBezTo>
                  <a:cubicBezTo>
                    <a:pt x="27" y="26"/>
                    <a:pt x="27" y="27"/>
                    <a:pt x="27" y="29"/>
                  </a:cubicBezTo>
                  <a:cubicBezTo>
                    <a:pt x="27" y="32"/>
                    <a:pt x="26" y="34"/>
                    <a:pt x="24" y="36"/>
                  </a:cubicBezTo>
                  <a:cubicBezTo>
                    <a:pt x="21" y="38"/>
                    <a:pt x="18" y="39"/>
                    <a:pt x="14" y="39"/>
                  </a:cubicBezTo>
                  <a:cubicBezTo>
                    <a:pt x="13" y="39"/>
                    <a:pt x="12" y="39"/>
                    <a:pt x="11" y="39"/>
                  </a:cubicBezTo>
                  <a:cubicBezTo>
                    <a:pt x="10" y="39"/>
                    <a:pt x="9" y="38"/>
                    <a:pt x="7" y="38"/>
                  </a:cubicBezTo>
                  <a:cubicBezTo>
                    <a:pt x="5" y="37"/>
                    <a:pt x="4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9"/>
                    <a:pt x="3" y="31"/>
                    <a:pt x="3" y="32"/>
                  </a:cubicBezTo>
                  <a:cubicBezTo>
                    <a:pt x="4" y="34"/>
                    <a:pt x="6" y="35"/>
                    <a:pt x="8" y="36"/>
                  </a:cubicBezTo>
                  <a:cubicBezTo>
                    <a:pt x="9" y="37"/>
                    <a:pt x="11" y="37"/>
                    <a:pt x="14" y="37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4"/>
                    <a:pt x="22" y="33"/>
                    <a:pt x="22" y="31"/>
                  </a:cubicBezTo>
                  <a:cubicBezTo>
                    <a:pt x="22" y="30"/>
                    <a:pt x="21" y="29"/>
                    <a:pt x="21" y="28"/>
                  </a:cubicBezTo>
                  <a:cubicBezTo>
                    <a:pt x="20" y="27"/>
                    <a:pt x="20" y="26"/>
                    <a:pt x="18" y="26"/>
                  </a:cubicBezTo>
                  <a:cubicBezTo>
                    <a:pt x="18" y="25"/>
                    <a:pt x="15" y="24"/>
                    <a:pt x="12" y="22"/>
                  </a:cubicBezTo>
                  <a:cubicBezTo>
                    <a:pt x="8" y="20"/>
                    <a:pt x="6" y="19"/>
                    <a:pt x="4" y="18"/>
                  </a:cubicBezTo>
                  <a:cubicBezTo>
                    <a:pt x="3" y="17"/>
                    <a:pt x="2" y="16"/>
                    <a:pt x="1" y="14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4" y="0"/>
                    <a:pt x="16" y="1"/>
                    <a:pt x="19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36"/>
            <p:cNvSpPr/>
            <p:nvPr/>
          </p:nvSpPr>
          <p:spPr bwMode="auto">
            <a:xfrm>
              <a:off x="3750" y="2326"/>
              <a:ext cx="35" cy="71"/>
            </a:xfrm>
            <a:custGeom>
              <a:avLst/>
              <a:gdLst>
                <a:gd name="T0" fmla="*/ 18 w 18"/>
                <a:gd name="T1" fmla="*/ 36 h 37"/>
                <a:gd name="T2" fmla="*/ 18 w 18"/>
                <a:gd name="T3" fmla="*/ 37 h 37"/>
                <a:gd name="T4" fmla="*/ 0 w 18"/>
                <a:gd name="T5" fmla="*/ 37 h 37"/>
                <a:gd name="T6" fmla="*/ 0 w 18"/>
                <a:gd name="T7" fmla="*/ 36 h 37"/>
                <a:gd name="T8" fmla="*/ 2 w 18"/>
                <a:gd name="T9" fmla="*/ 36 h 37"/>
                <a:gd name="T10" fmla="*/ 6 w 18"/>
                <a:gd name="T11" fmla="*/ 35 h 37"/>
                <a:gd name="T12" fmla="*/ 6 w 18"/>
                <a:gd name="T13" fmla="*/ 31 h 37"/>
                <a:gd name="T14" fmla="*/ 6 w 18"/>
                <a:gd name="T15" fmla="*/ 7 h 37"/>
                <a:gd name="T16" fmla="*/ 6 w 18"/>
                <a:gd name="T17" fmla="*/ 3 h 37"/>
                <a:gd name="T18" fmla="*/ 5 w 18"/>
                <a:gd name="T19" fmla="*/ 2 h 37"/>
                <a:gd name="T20" fmla="*/ 2 w 18"/>
                <a:gd name="T21" fmla="*/ 1 h 37"/>
                <a:gd name="T22" fmla="*/ 0 w 18"/>
                <a:gd name="T23" fmla="*/ 1 h 37"/>
                <a:gd name="T24" fmla="*/ 0 w 18"/>
                <a:gd name="T25" fmla="*/ 0 h 37"/>
                <a:gd name="T26" fmla="*/ 18 w 18"/>
                <a:gd name="T27" fmla="*/ 0 h 37"/>
                <a:gd name="T28" fmla="*/ 18 w 18"/>
                <a:gd name="T29" fmla="*/ 1 h 37"/>
                <a:gd name="T30" fmla="*/ 16 w 18"/>
                <a:gd name="T31" fmla="*/ 1 h 37"/>
                <a:gd name="T32" fmla="*/ 13 w 18"/>
                <a:gd name="T33" fmla="*/ 2 h 37"/>
                <a:gd name="T34" fmla="*/ 12 w 18"/>
                <a:gd name="T35" fmla="*/ 7 h 37"/>
                <a:gd name="T36" fmla="*/ 12 w 18"/>
                <a:gd name="T37" fmla="*/ 31 h 37"/>
                <a:gd name="T38" fmla="*/ 12 w 18"/>
                <a:gd name="T39" fmla="*/ 34 h 37"/>
                <a:gd name="T40" fmla="*/ 14 w 18"/>
                <a:gd name="T41" fmla="*/ 36 h 37"/>
                <a:gd name="T42" fmla="*/ 16 w 18"/>
                <a:gd name="T43" fmla="*/ 36 h 37"/>
                <a:gd name="T44" fmla="*/ 18 w 18"/>
                <a:gd name="T4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37">
                  <a:moveTo>
                    <a:pt x="18" y="36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1"/>
                    <a:pt x="13" y="2"/>
                  </a:cubicBezTo>
                  <a:cubicBezTo>
                    <a:pt x="12" y="3"/>
                    <a:pt x="12" y="4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15" y="36"/>
                    <a:pt x="16" y="36"/>
                    <a:pt x="16" y="36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37"/>
            <p:cNvSpPr/>
            <p:nvPr/>
          </p:nvSpPr>
          <p:spPr bwMode="auto">
            <a:xfrm>
              <a:off x="3790" y="2326"/>
              <a:ext cx="65" cy="71"/>
            </a:xfrm>
            <a:custGeom>
              <a:avLst/>
              <a:gdLst>
                <a:gd name="T0" fmla="*/ 34 w 34"/>
                <a:gd name="T1" fmla="*/ 0 h 37"/>
                <a:gd name="T2" fmla="*/ 34 w 34"/>
                <a:gd name="T3" fmla="*/ 9 h 37"/>
                <a:gd name="T4" fmla="*/ 33 w 34"/>
                <a:gd name="T5" fmla="*/ 9 h 37"/>
                <a:gd name="T6" fmla="*/ 32 w 34"/>
                <a:gd name="T7" fmla="*/ 5 h 37"/>
                <a:gd name="T8" fmla="*/ 30 w 34"/>
                <a:gd name="T9" fmla="*/ 3 h 37"/>
                <a:gd name="T10" fmla="*/ 26 w 34"/>
                <a:gd name="T11" fmla="*/ 2 h 37"/>
                <a:gd name="T12" fmla="*/ 20 w 34"/>
                <a:gd name="T13" fmla="*/ 2 h 37"/>
                <a:gd name="T14" fmla="*/ 20 w 34"/>
                <a:gd name="T15" fmla="*/ 31 h 37"/>
                <a:gd name="T16" fmla="*/ 21 w 34"/>
                <a:gd name="T17" fmla="*/ 35 h 37"/>
                <a:gd name="T18" fmla="*/ 24 w 34"/>
                <a:gd name="T19" fmla="*/ 36 h 37"/>
                <a:gd name="T20" fmla="*/ 26 w 34"/>
                <a:gd name="T21" fmla="*/ 36 h 37"/>
                <a:gd name="T22" fmla="*/ 26 w 34"/>
                <a:gd name="T23" fmla="*/ 37 h 37"/>
                <a:gd name="T24" fmla="*/ 8 w 34"/>
                <a:gd name="T25" fmla="*/ 37 h 37"/>
                <a:gd name="T26" fmla="*/ 8 w 34"/>
                <a:gd name="T27" fmla="*/ 36 h 37"/>
                <a:gd name="T28" fmla="*/ 10 w 34"/>
                <a:gd name="T29" fmla="*/ 36 h 37"/>
                <a:gd name="T30" fmla="*/ 13 w 34"/>
                <a:gd name="T31" fmla="*/ 35 h 37"/>
                <a:gd name="T32" fmla="*/ 14 w 34"/>
                <a:gd name="T33" fmla="*/ 31 h 37"/>
                <a:gd name="T34" fmla="*/ 14 w 34"/>
                <a:gd name="T35" fmla="*/ 2 h 37"/>
                <a:gd name="T36" fmla="*/ 9 w 34"/>
                <a:gd name="T37" fmla="*/ 2 h 37"/>
                <a:gd name="T38" fmla="*/ 5 w 34"/>
                <a:gd name="T39" fmla="*/ 3 h 37"/>
                <a:gd name="T40" fmla="*/ 2 w 34"/>
                <a:gd name="T41" fmla="*/ 5 h 37"/>
                <a:gd name="T42" fmla="*/ 1 w 34"/>
                <a:gd name="T43" fmla="*/ 9 h 37"/>
                <a:gd name="T44" fmla="*/ 0 w 34"/>
                <a:gd name="T45" fmla="*/ 9 h 37"/>
                <a:gd name="T46" fmla="*/ 0 w 34"/>
                <a:gd name="T47" fmla="*/ 0 h 37"/>
                <a:gd name="T48" fmla="*/ 34 w 34"/>
                <a:gd name="T4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7">
                  <a:moveTo>
                    <a:pt x="34" y="0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7"/>
                    <a:pt x="33" y="6"/>
                    <a:pt x="32" y="5"/>
                  </a:cubicBezTo>
                  <a:cubicBezTo>
                    <a:pt x="32" y="4"/>
                    <a:pt x="31" y="4"/>
                    <a:pt x="30" y="3"/>
                  </a:cubicBezTo>
                  <a:cubicBezTo>
                    <a:pt x="29" y="3"/>
                    <a:pt x="27" y="2"/>
                    <a:pt x="26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3"/>
                    <a:pt x="20" y="35"/>
                    <a:pt x="21" y="35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3" y="36"/>
                    <a:pt x="13" y="35"/>
                  </a:cubicBezTo>
                  <a:cubicBezTo>
                    <a:pt x="14" y="34"/>
                    <a:pt x="14" y="33"/>
                    <a:pt x="14" y="3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38"/>
            <p:cNvSpPr/>
            <p:nvPr/>
          </p:nvSpPr>
          <p:spPr bwMode="auto">
            <a:xfrm>
              <a:off x="3859" y="2326"/>
              <a:ext cx="82" cy="71"/>
            </a:xfrm>
            <a:custGeom>
              <a:avLst/>
              <a:gdLst>
                <a:gd name="T0" fmla="*/ 29 w 43"/>
                <a:gd name="T1" fmla="*/ 0 h 37"/>
                <a:gd name="T2" fmla="*/ 43 w 43"/>
                <a:gd name="T3" fmla="*/ 0 h 37"/>
                <a:gd name="T4" fmla="*/ 43 w 43"/>
                <a:gd name="T5" fmla="*/ 1 h 37"/>
                <a:gd name="T6" fmla="*/ 42 w 43"/>
                <a:gd name="T7" fmla="*/ 1 h 37"/>
                <a:gd name="T8" fmla="*/ 40 w 43"/>
                <a:gd name="T9" fmla="*/ 2 h 37"/>
                <a:gd name="T10" fmla="*/ 37 w 43"/>
                <a:gd name="T11" fmla="*/ 3 h 37"/>
                <a:gd name="T12" fmla="*/ 34 w 43"/>
                <a:gd name="T13" fmla="*/ 7 h 37"/>
                <a:gd name="T14" fmla="*/ 24 w 43"/>
                <a:gd name="T15" fmla="*/ 21 h 37"/>
                <a:gd name="T16" fmla="*/ 24 w 43"/>
                <a:gd name="T17" fmla="*/ 31 h 37"/>
                <a:gd name="T18" fmla="*/ 25 w 43"/>
                <a:gd name="T19" fmla="*/ 35 h 37"/>
                <a:gd name="T20" fmla="*/ 29 w 43"/>
                <a:gd name="T21" fmla="*/ 36 h 37"/>
                <a:gd name="T22" fmla="*/ 30 w 43"/>
                <a:gd name="T23" fmla="*/ 36 h 37"/>
                <a:gd name="T24" fmla="*/ 30 w 43"/>
                <a:gd name="T25" fmla="*/ 37 h 37"/>
                <a:gd name="T26" fmla="*/ 13 w 43"/>
                <a:gd name="T27" fmla="*/ 37 h 37"/>
                <a:gd name="T28" fmla="*/ 13 w 43"/>
                <a:gd name="T29" fmla="*/ 36 h 37"/>
                <a:gd name="T30" fmla="*/ 14 w 43"/>
                <a:gd name="T31" fmla="*/ 36 h 37"/>
                <a:gd name="T32" fmla="*/ 18 w 43"/>
                <a:gd name="T33" fmla="*/ 35 h 37"/>
                <a:gd name="T34" fmla="*/ 18 w 43"/>
                <a:gd name="T35" fmla="*/ 31 h 37"/>
                <a:gd name="T36" fmla="*/ 18 w 43"/>
                <a:gd name="T37" fmla="*/ 22 h 37"/>
                <a:gd name="T38" fmla="*/ 7 w 43"/>
                <a:gd name="T39" fmla="*/ 6 h 37"/>
                <a:gd name="T40" fmla="*/ 4 w 43"/>
                <a:gd name="T41" fmla="*/ 3 h 37"/>
                <a:gd name="T42" fmla="*/ 1 w 43"/>
                <a:gd name="T43" fmla="*/ 1 h 37"/>
                <a:gd name="T44" fmla="*/ 0 w 43"/>
                <a:gd name="T45" fmla="*/ 1 h 37"/>
                <a:gd name="T46" fmla="*/ 0 w 43"/>
                <a:gd name="T47" fmla="*/ 0 h 37"/>
                <a:gd name="T48" fmla="*/ 17 w 43"/>
                <a:gd name="T49" fmla="*/ 0 h 37"/>
                <a:gd name="T50" fmla="*/ 17 w 43"/>
                <a:gd name="T51" fmla="*/ 1 h 37"/>
                <a:gd name="T52" fmla="*/ 16 w 43"/>
                <a:gd name="T53" fmla="*/ 1 h 37"/>
                <a:gd name="T54" fmla="*/ 14 w 43"/>
                <a:gd name="T55" fmla="*/ 2 h 37"/>
                <a:gd name="T56" fmla="*/ 13 w 43"/>
                <a:gd name="T57" fmla="*/ 3 h 37"/>
                <a:gd name="T58" fmla="*/ 14 w 43"/>
                <a:gd name="T59" fmla="*/ 7 h 37"/>
                <a:gd name="T60" fmla="*/ 23 w 43"/>
                <a:gd name="T61" fmla="*/ 19 h 37"/>
                <a:gd name="T62" fmla="*/ 31 w 43"/>
                <a:gd name="T63" fmla="*/ 8 h 37"/>
                <a:gd name="T64" fmla="*/ 33 w 43"/>
                <a:gd name="T65" fmla="*/ 4 h 37"/>
                <a:gd name="T66" fmla="*/ 32 w 43"/>
                <a:gd name="T67" fmla="*/ 2 h 37"/>
                <a:gd name="T68" fmla="*/ 31 w 43"/>
                <a:gd name="T69" fmla="*/ 1 h 37"/>
                <a:gd name="T70" fmla="*/ 29 w 43"/>
                <a:gd name="T71" fmla="*/ 1 h 37"/>
                <a:gd name="T72" fmla="*/ 29 w 43"/>
                <a:gd name="T7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" h="37">
                  <a:moveTo>
                    <a:pt x="2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1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6" y="4"/>
                    <a:pt x="35" y="6"/>
                    <a:pt x="34" y="7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5"/>
                    <a:pt x="25" y="35"/>
                  </a:cubicBezTo>
                  <a:cubicBezTo>
                    <a:pt x="26" y="36"/>
                    <a:pt x="27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6" y="36"/>
                    <a:pt x="17" y="36"/>
                    <a:pt x="18" y="35"/>
                  </a:cubicBezTo>
                  <a:cubicBezTo>
                    <a:pt x="18" y="34"/>
                    <a:pt x="18" y="33"/>
                    <a:pt x="18" y="3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3"/>
                    <a:pt x="4" y="3"/>
                  </a:cubicBezTo>
                  <a:cubicBezTo>
                    <a:pt x="4" y="3"/>
                    <a:pt x="3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4"/>
                    <a:pt x="13" y="5"/>
                    <a:pt x="14" y="7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6"/>
                    <a:pt x="33" y="5"/>
                    <a:pt x="33" y="4"/>
                  </a:cubicBezTo>
                  <a:cubicBezTo>
                    <a:pt x="33" y="3"/>
                    <a:pt x="33" y="3"/>
                    <a:pt x="32" y="2"/>
                  </a:cubicBezTo>
                  <a:cubicBezTo>
                    <a:pt x="32" y="2"/>
                    <a:pt x="32" y="2"/>
                    <a:pt x="31" y="1"/>
                  </a:cubicBezTo>
                  <a:cubicBezTo>
                    <a:pt x="31" y="1"/>
                    <a:pt x="30" y="1"/>
                    <a:pt x="29" y="1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39"/>
            <p:cNvSpPr>
              <a:spLocks noEditPoints="1"/>
            </p:cNvSpPr>
            <p:nvPr/>
          </p:nvSpPr>
          <p:spPr bwMode="auto">
            <a:xfrm>
              <a:off x="3970" y="2324"/>
              <a:ext cx="76" cy="75"/>
            </a:xfrm>
            <a:custGeom>
              <a:avLst/>
              <a:gdLst>
                <a:gd name="T0" fmla="*/ 21 w 40"/>
                <a:gd name="T1" fmla="*/ 0 h 39"/>
                <a:gd name="T2" fmla="*/ 34 w 40"/>
                <a:gd name="T3" fmla="*/ 6 h 39"/>
                <a:gd name="T4" fmla="*/ 40 w 40"/>
                <a:gd name="T5" fmla="*/ 19 h 39"/>
                <a:gd name="T6" fmla="*/ 34 w 40"/>
                <a:gd name="T7" fmla="*/ 34 h 39"/>
                <a:gd name="T8" fmla="*/ 20 w 40"/>
                <a:gd name="T9" fmla="*/ 39 h 39"/>
                <a:gd name="T10" fmla="*/ 6 w 40"/>
                <a:gd name="T11" fmla="*/ 34 h 39"/>
                <a:gd name="T12" fmla="*/ 0 w 40"/>
                <a:gd name="T13" fmla="*/ 20 h 39"/>
                <a:gd name="T14" fmla="*/ 7 w 40"/>
                <a:gd name="T15" fmla="*/ 5 h 39"/>
                <a:gd name="T16" fmla="*/ 21 w 40"/>
                <a:gd name="T17" fmla="*/ 0 h 39"/>
                <a:gd name="T18" fmla="*/ 20 w 40"/>
                <a:gd name="T19" fmla="*/ 2 h 39"/>
                <a:gd name="T20" fmla="*/ 11 w 40"/>
                <a:gd name="T21" fmla="*/ 6 h 39"/>
                <a:gd name="T22" fmla="*/ 7 w 40"/>
                <a:gd name="T23" fmla="*/ 19 h 39"/>
                <a:gd name="T24" fmla="*/ 11 w 40"/>
                <a:gd name="T25" fmla="*/ 33 h 39"/>
                <a:gd name="T26" fmla="*/ 20 w 40"/>
                <a:gd name="T27" fmla="*/ 37 h 39"/>
                <a:gd name="T28" fmla="*/ 30 w 40"/>
                <a:gd name="T29" fmla="*/ 33 h 39"/>
                <a:gd name="T30" fmla="*/ 33 w 40"/>
                <a:gd name="T31" fmla="*/ 20 h 39"/>
                <a:gd name="T32" fmla="*/ 29 w 40"/>
                <a:gd name="T33" fmla="*/ 6 h 39"/>
                <a:gd name="T34" fmla="*/ 20 w 40"/>
                <a:gd name="T3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9">
                  <a:moveTo>
                    <a:pt x="21" y="0"/>
                  </a:moveTo>
                  <a:cubicBezTo>
                    <a:pt x="26" y="0"/>
                    <a:pt x="31" y="2"/>
                    <a:pt x="34" y="6"/>
                  </a:cubicBezTo>
                  <a:cubicBezTo>
                    <a:pt x="38" y="9"/>
                    <a:pt x="40" y="14"/>
                    <a:pt x="40" y="19"/>
                  </a:cubicBezTo>
                  <a:cubicBezTo>
                    <a:pt x="40" y="25"/>
                    <a:pt x="38" y="30"/>
                    <a:pt x="34" y="34"/>
                  </a:cubicBezTo>
                  <a:cubicBezTo>
                    <a:pt x="30" y="37"/>
                    <a:pt x="26" y="39"/>
                    <a:pt x="20" y="39"/>
                  </a:cubicBezTo>
                  <a:cubicBezTo>
                    <a:pt x="14" y="39"/>
                    <a:pt x="10" y="37"/>
                    <a:pt x="6" y="34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7" y="5"/>
                  </a:cubicBezTo>
                  <a:cubicBezTo>
                    <a:pt x="11" y="2"/>
                    <a:pt x="15" y="0"/>
                    <a:pt x="21" y="0"/>
                  </a:cubicBezTo>
                  <a:close/>
                  <a:moveTo>
                    <a:pt x="20" y="2"/>
                  </a:moveTo>
                  <a:cubicBezTo>
                    <a:pt x="16" y="2"/>
                    <a:pt x="13" y="3"/>
                    <a:pt x="11" y="6"/>
                  </a:cubicBezTo>
                  <a:cubicBezTo>
                    <a:pt x="8" y="9"/>
                    <a:pt x="7" y="13"/>
                    <a:pt x="7" y="19"/>
                  </a:cubicBezTo>
                  <a:cubicBezTo>
                    <a:pt x="7" y="26"/>
                    <a:pt x="8" y="30"/>
                    <a:pt x="11" y="33"/>
                  </a:cubicBezTo>
                  <a:cubicBezTo>
                    <a:pt x="13" y="36"/>
                    <a:pt x="16" y="37"/>
                    <a:pt x="20" y="37"/>
                  </a:cubicBezTo>
                  <a:cubicBezTo>
                    <a:pt x="24" y="37"/>
                    <a:pt x="27" y="36"/>
                    <a:pt x="30" y="33"/>
                  </a:cubicBezTo>
                  <a:cubicBezTo>
                    <a:pt x="32" y="30"/>
                    <a:pt x="33" y="26"/>
                    <a:pt x="33" y="20"/>
                  </a:cubicBezTo>
                  <a:cubicBezTo>
                    <a:pt x="33" y="14"/>
                    <a:pt x="32" y="9"/>
                    <a:pt x="29" y="6"/>
                  </a:cubicBezTo>
                  <a:cubicBezTo>
                    <a:pt x="27" y="3"/>
                    <a:pt x="24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0"/>
            <p:cNvSpPr/>
            <p:nvPr/>
          </p:nvSpPr>
          <p:spPr bwMode="auto">
            <a:xfrm>
              <a:off x="4052" y="2326"/>
              <a:ext cx="59" cy="71"/>
            </a:xfrm>
            <a:custGeom>
              <a:avLst/>
              <a:gdLst>
                <a:gd name="T0" fmla="*/ 12 w 31"/>
                <a:gd name="T1" fmla="*/ 2 h 37"/>
                <a:gd name="T2" fmla="*/ 12 w 31"/>
                <a:gd name="T3" fmla="*/ 17 h 37"/>
                <a:gd name="T4" fmla="*/ 19 w 31"/>
                <a:gd name="T5" fmla="*/ 17 h 37"/>
                <a:gd name="T6" fmla="*/ 23 w 31"/>
                <a:gd name="T7" fmla="*/ 16 h 37"/>
                <a:gd name="T8" fmla="*/ 25 w 31"/>
                <a:gd name="T9" fmla="*/ 12 h 37"/>
                <a:gd name="T10" fmla="*/ 26 w 31"/>
                <a:gd name="T11" fmla="*/ 12 h 37"/>
                <a:gd name="T12" fmla="*/ 26 w 31"/>
                <a:gd name="T13" fmla="*/ 24 h 37"/>
                <a:gd name="T14" fmla="*/ 25 w 31"/>
                <a:gd name="T15" fmla="*/ 24 h 37"/>
                <a:gd name="T16" fmla="*/ 24 w 31"/>
                <a:gd name="T17" fmla="*/ 21 h 37"/>
                <a:gd name="T18" fmla="*/ 22 w 31"/>
                <a:gd name="T19" fmla="*/ 20 h 37"/>
                <a:gd name="T20" fmla="*/ 19 w 31"/>
                <a:gd name="T21" fmla="*/ 19 h 37"/>
                <a:gd name="T22" fmla="*/ 12 w 31"/>
                <a:gd name="T23" fmla="*/ 19 h 37"/>
                <a:gd name="T24" fmla="*/ 12 w 31"/>
                <a:gd name="T25" fmla="*/ 31 h 37"/>
                <a:gd name="T26" fmla="*/ 12 w 31"/>
                <a:gd name="T27" fmla="*/ 34 h 37"/>
                <a:gd name="T28" fmla="*/ 13 w 31"/>
                <a:gd name="T29" fmla="*/ 36 h 37"/>
                <a:gd name="T30" fmla="*/ 16 w 31"/>
                <a:gd name="T31" fmla="*/ 36 h 37"/>
                <a:gd name="T32" fmla="*/ 18 w 31"/>
                <a:gd name="T33" fmla="*/ 36 h 37"/>
                <a:gd name="T34" fmla="*/ 18 w 31"/>
                <a:gd name="T35" fmla="*/ 37 h 37"/>
                <a:gd name="T36" fmla="*/ 0 w 31"/>
                <a:gd name="T37" fmla="*/ 37 h 37"/>
                <a:gd name="T38" fmla="*/ 0 w 31"/>
                <a:gd name="T39" fmla="*/ 36 h 37"/>
                <a:gd name="T40" fmla="*/ 1 w 31"/>
                <a:gd name="T41" fmla="*/ 36 h 37"/>
                <a:gd name="T42" fmla="*/ 5 w 31"/>
                <a:gd name="T43" fmla="*/ 35 h 37"/>
                <a:gd name="T44" fmla="*/ 6 w 31"/>
                <a:gd name="T45" fmla="*/ 31 h 37"/>
                <a:gd name="T46" fmla="*/ 6 w 31"/>
                <a:gd name="T47" fmla="*/ 7 h 37"/>
                <a:gd name="T48" fmla="*/ 5 w 31"/>
                <a:gd name="T49" fmla="*/ 3 h 37"/>
                <a:gd name="T50" fmla="*/ 4 w 31"/>
                <a:gd name="T51" fmla="*/ 2 h 37"/>
                <a:gd name="T52" fmla="*/ 1 w 31"/>
                <a:gd name="T53" fmla="*/ 1 h 37"/>
                <a:gd name="T54" fmla="*/ 0 w 31"/>
                <a:gd name="T55" fmla="*/ 1 h 37"/>
                <a:gd name="T56" fmla="*/ 0 w 31"/>
                <a:gd name="T57" fmla="*/ 0 h 37"/>
                <a:gd name="T58" fmla="*/ 31 w 31"/>
                <a:gd name="T59" fmla="*/ 0 h 37"/>
                <a:gd name="T60" fmla="*/ 31 w 31"/>
                <a:gd name="T61" fmla="*/ 8 h 37"/>
                <a:gd name="T62" fmla="*/ 30 w 31"/>
                <a:gd name="T63" fmla="*/ 8 h 37"/>
                <a:gd name="T64" fmla="*/ 28 w 31"/>
                <a:gd name="T65" fmla="*/ 4 h 37"/>
                <a:gd name="T66" fmla="*/ 26 w 31"/>
                <a:gd name="T67" fmla="*/ 3 h 37"/>
                <a:gd name="T68" fmla="*/ 21 w 31"/>
                <a:gd name="T69" fmla="*/ 2 h 37"/>
                <a:gd name="T70" fmla="*/ 12 w 31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7">
                  <a:moveTo>
                    <a:pt x="12" y="2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4" y="15"/>
                    <a:pt x="24" y="14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3"/>
                    <a:pt x="24" y="22"/>
                    <a:pt x="24" y="21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22" y="19"/>
                    <a:pt x="21" y="19"/>
                    <a:pt x="19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5"/>
                    <a:pt x="13" y="35"/>
                    <a:pt x="13" y="36"/>
                  </a:cubicBezTo>
                  <a:cubicBezTo>
                    <a:pt x="14" y="36"/>
                    <a:pt x="15" y="36"/>
                    <a:pt x="16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36"/>
                    <a:pt x="4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6"/>
                    <a:pt x="29" y="5"/>
                    <a:pt x="28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2"/>
                    <a:pt x="23" y="2"/>
                    <a:pt x="21" y="2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1"/>
            <p:cNvSpPr>
              <a:spLocks noEditPoints="1"/>
            </p:cNvSpPr>
            <p:nvPr/>
          </p:nvSpPr>
          <p:spPr bwMode="auto">
            <a:xfrm>
              <a:off x="4145" y="2326"/>
              <a:ext cx="59" cy="71"/>
            </a:xfrm>
            <a:custGeom>
              <a:avLst/>
              <a:gdLst>
                <a:gd name="T0" fmla="*/ 11 w 31"/>
                <a:gd name="T1" fmla="*/ 20 h 37"/>
                <a:gd name="T2" fmla="*/ 11 w 31"/>
                <a:gd name="T3" fmla="*/ 31 h 37"/>
                <a:gd name="T4" fmla="*/ 12 w 31"/>
                <a:gd name="T5" fmla="*/ 35 h 37"/>
                <a:gd name="T6" fmla="*/ 16 w 31"/>
                <a:gd name="T7" fmla="*/ 36 h 37"/>
                <a:gd name="T8" fmla="*/ 17 w 31"/>
                <a:gd name="T9" fmla="*/ 36 h 37"/>
                <a:gd name="T10" fmla="*/ 17 w 31"/>
                <a:gd name="T11" fmla="*/ 37 h 37"/>
                <a:gd name="T12" fmla="*/ 0 w 31"/>
                <a:gd name="T13" fmla="*/ 37 h 37"/>
                <a:gd name="T14" fmla="*/ 0 w 31"/>
                <a:gd name="T15" fmla="*/ 36 h 37"/>
                <a:gd name="T16" fmla="*/ 1 w 31"/>
                <a:gd name="T17" fmla="*/ 36 h 37"/>
                <a:gd name="T18" fmla="*/ 5 w 31"/>
                <a:gd name="T19" fmla="*/ 35 h 37"/>
                <a:gd name="T20" fmla="*/ 6 w 31"/>
                <a:gd name="T21" fmla="*/ 31 h 37"/>
                <a:gd name="T22" fmla="*/ 6 w 31"/>
                <a:gd name="T23" fmla="*/ 7 h 37"/>
                <a:gd name="T24" fmla="*/ 5 w 31"/>
                <a:gd name="T25" fmla="*/ 2 h 37"/>
                <a:gd name="T26" fmla="*/ 1 w 31"/>
                <a:gd name="T27" fmla="*/ 1 h 37"/>
                <a:gd name="T28" fmla="*/ 0 w 31"/>
                <a:gd name="T29" fmla="*/ 1 h 37"/>
                <a:gd name="T30" fmla="*/ 0 w 31"/>
                <a:gd name="T31" fmla="*/ 0 h 37"/>
                <a:gd name="T32" fmla="*/ 15 w 31"/>
                <a:gd name="T33" fmla="*/ 0 h 37"/>
                <a:gd name="T34" fmla="*/ 24 w 31"/>
                <a:gd name="T35" fmla="*/ 1 h 37"/>
                <a:gd name="T36" fmla="*/ 29 w 31"/>
                <a:gd name="T37" fmla="*/ 5 h 37"/>
                <a:gd name="T38" fmla="*/ 31 w 31"/>
                <a:gd name="T39" fmla="*/ 10 h 37"/>
                <a:gd name="T40" fmla="*/ 28 w 31"/>
                <a:gd name="T41" fmla="*/ 18 h 37"/>
                <a:gd name="T42" fmla="*/ 18 w 31"/>
                <a:gd name="T43" fmla="*/ 21 h 37"/>
                <a:gd name="T44" fmla="*/ 15 w 31"/>
                <a:gd name="T45" fmla="*/ 20 h 37"/>
                <a:gd name="T46" fmla="*/ 11 w 31"/>
                <a:gd name="T47" fmla="*/ 20 h 37"/>
                <a:gd name="T48" fmla="*/ 11 w 31"/>
                <a:gd name="T49" fmla="*/ 18 h 37"/>
                <a:gd name="T50" fmla="*/ 14 w 31"/>
                <a:gd name="T51" fmla="*/ 19 h 37"/>
                <a:gd name="T52" fmla="*/ 16 w 31"/>
                <a:gd name="T53" fmla="*/ 19 h 37"/>
                <a:gd name="T54" fmla="*/ 22 w 31"/>
                <a:gd name="T55" fmla="*/ 17 h 37"/>
                <a:gd name="T56" fmla="*/ 24 w 31"/>
                <a:gd name="T57" fmla="*/ 11 h 37"/>
                <a:gd name="T58" fmla="*/ 23 w 31"/>
                <a:gd name="T59" fmla="*/ 6 h 37"/>
                <a:gd name="T60" fmla="*/ 20 w 31"/>
                <a:gd name="T61" fmla="*/ 3 h 37"/>
                <a:gd name="T62" fmla="*/ 15 w 31"/>
                <a:gd name="T63" fmla="*/ 2 h 37"/>
                <a:gd name="T64" fmla="*/ 11 w 31"/>
                <a:gd name="T65" fmla="*/ 3 h 37"/>
                <a:gd name="T66" fmla="*/ 11 w 31"/>
                <a:gd name="T67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7">
                  <a:moveTo>
                    <a:pt x="11" y="20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3"/>
                    <a:pt x="12" y="35"/>
                    <a:pt x="12" y="35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36"/>
                    <a:pt x="4" y="36"/>
                    <a:pt x="5" y="35"/>
                  </a:cubicBezTo>
                  <a:cubicBezTo>
                    <a:pt x="5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0"/>
                    <a:pt x="24" y="1"/>
                  </a:cubicBezTo>
                  <a:cubicBezTo>
                    <a:pt x="26" y="2"/>
                    <a:pt x="27" y="3"/>
                    <a:pt x="29" y="5"/>
                  </a:cubicBezTo>
                  <a:cubicBezTo>
                    <a:pt x="30" y="6"/>
                    <a:pt x="31" y="8"/>
                    <a:pt x="31" y="10"/>
                  </a:cubicBezTo>
                  <a:cubicBezTo>
                    <a:pt x="31" y="13"/>
                    <a:pt x="30" y="16"/>
                    <a:pt x="28" y="18"/>
                  </a:cubicBezTo>
                  <a:cubicBezTo>
                    <a:pt x="26" y="20"/>
                    <a:pt x="22" y="21"/>
                    <a:pt x="18" y="21"/>
                  </a:cubicBezTo>
                  <a:cubicBezTo>
                    <a:pt x="17" y="21"/>
                    <a:pt x="16" y="21"/>
                    <a:pt x="15" y="20"/>
                  </a:cubicBezTo>
                  <a:cubicBezTo>
                    <a:pt x="14" y="20"/>
                    <a:pt x="13" y="20"/>
                    <a:pt x="11" y="20"/>
                  </a:cubicBezTo>
                  <a:close/>
                  <a:moveTo>
                    <a:pt x="11" y="18"/>
                  </a:moveTo>
                  <a:cubicBezTo>
                    <a:pt x="13" y="18"/>
                    <a:pt x="13" y="19"/>
                    <a:pt x="14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9" y="19"/>
                    <a:pt x="20" y="18"/>
                    <a:pt x="22" y="17"/>
                  </a:cubicBezTo>
                  <a:cubicBezTo>
                    <a:pt x="23" y="15"/>
                    <a:pt x="24" y="13"/>
                    <a:pt x="24" y="11"/>
                  </a:cubicBezTo>
                  <a:cubicBezTo>
                    <a:pt x="24" y="9"/>
                    <a:pt x="24" y="8"/>
                    <a:pt x="23" y="6"/>
                  </a:cubicBezTo>
                  <a:cubicBezTo>
                    <a:pt x="22" y="5"/>
                    <a:pt x="21" y="4"/>
                    <a:pt x="20" y="3"/>
                  </a:cubicBezTo>
                  <a:cubicBezTo>
                    <a:pt x="19" y="3"/>
                    <a:pt x="17" y="2"/>
                    <a:pt x="15" y="2"/>
                  </a:cubicBezTo>
                  <a:cubicBezTo>
                    <a:pt x="14" y="2"/>
                    <a:pt x="13" y="2"/>
                    <a:pt x="11" y="3"/>
                  </a:cubicBez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2"/>
            <p:cNvSpPr/>
            <p:nvPr/>
          </p:nvSpPr>
          <p:spPr bwMode="auto">
            <a:xfrm>
              <a:off x="4210" y="2326"/>
              <a:ext cx="67" cy="71"/>
            </a:xfrm>
            <a:custGeom>
              <a:avLst/>
              <a:gdLst>
                <a:gd name="T0" fmla="*/ 12 w 35"/>
                <a:gd name="T1" fmla="*/ 2 h 37"/>
                <a:gd name="T2" fmla="*/ 12 w 35"/>
                <a:gd name="T3" fmla="*/ 17 h 37"/>
                <a:gd name="T4" fmla="*/ 21 w 35"/>
                <a:gd name="T5" fmla="*/ 17 h 37"/>
                <a:gd name="T6" fmla="*/ 25 w 35"/>
                <a:gd name="T7" fmla="*/ 16 h 37"/>
                <a:gd name="T8" fmla="*/ 27 w 35"/>
                <a:gd name="T9" fmla="*/ 11 h 37"/>
                <a:gd name="T10" fmla="*/ 28 w 35"/>
                <a:gd name="T11" fmla="*/ 11 h 37"/>
                <a:gd name="T12" fmla="*/ 28 w 35"/>
                <a:gd name="T13" fmla="*/ 24 h 37"/>
                <a:gd name="T14" fmla="*/ 27 w 35"/>
                <a:gd name="T15" fmla="*/ 24 h 37"/>
                <a:gd name="T16" fmla="*/ 26 w 35"/>
                <a:gd name="T17" fmla="*/ 21 h 37"/>
                <a:gd name="T18" fmla="*/ 24 w 35"/>
                <a:gd name="T19" fmla="*/ 19 h 37"/>
                <a:gd name="T20" fmla="*/ 21 w 35"/>
                <a:gd name="T21" fmla="*/ 19 h 37"/>
                <a:gd name="T22" fmla="*/ 12 w 35"/>
                <a:gd name="T23" fmla="*/ 19 h 37"/>
                <a:gd name="T24" fmla="*/ 12 w 35"/>
                <a:gd name="T25" fmla="*/ 31 h 37"/>
                <a:gd name="T26" fmla="*/ 12 w 35"/>
                <a:gd name="T27" fmla="*/ 34 h 37"/>
                <a:gd name="T28" fmla="*/ 13 w 35"/>
                <a:gd name="T29" fmla="*/ 35 h 37"/>
                <a:gd name="T30" fmla="*/ 15 w 35"/>
                <a:gd name="T31" fmla="*/ 35 h 37"/>
                <a:gd name="T32" fmla="*/ 22 w 35"/>
                <a:gd name="T33" fmla="*/ 35 h 37"/>
                <a:gd name="T34" fmla="*/ 27 w 35"/>
                <a:gd name="T35" fmla="*/ 35 h 37"/>
                <a:gd name="T36" fmla="*/ 30 w 35"/>
                <a:gd name="T37" fmla="*/ 33 h 37"/>
                <a:gd name="T38" fmla="*/ 34 w 35"/>
                <a:gd name="T39" fmla="*/ 28 h 37"/>
                <a:gd name="T40" fmla="*/ 35 w 35"/>
                <a:gd name="T41" fmla="*/ 28 h 37"/>
                <a:gd name="T42" fmla="*/ 32 w 35"/>
                <a:gd name="T43" fmla="*/ 37 h 37"/>
                <a:gd name="T44" fmla="*/ 0 w 35"/>
                <a:gd name="T45" fmla="*/ 37 h 37"/>
                <a:gd name="T46" fmla="*/ 0 w 35"/>
                <a:gd name="T47" fmla="*/ 36 h 37"/>
                <a:gd name="T48" fmla="*/ 1 w 35"/>
                <a:gd name="T49" fmla="*/ 36 h 37"/>
                <a:gd name="T50" fmla="*/ 4 w 35"/>
                <a:gd name="T51" fmla="*/ 36 h 37"/>
                <a:gd name="T52" fmla="*/ 5 w 35"/>
                <a:gd name="T53" fmla="*/ 34 h 37"/>
                <a:gd name="T54" fmla="*/ 6 w 35"/>
                <a:gd name="T55" fmla="*/ 31 h 37"/>
                <a:gd name="T56" fmla="*/ 6 w 35"/>
                <a:gd name="T57" fmla="*/ 7 h 37"/>
                <a:gd name="T58" fmla="*/ 5 w 35"/>
                <a:gd name="T59" fmla="*/ 2 h 37"/>
                <a:gd name="T60" fmla="*/ 1 w 35"/>
                <a:gd name="T61" fmla="*/ 1 h 37"/>
                <a:gd name="T62" fmla="*/ 0 w 35"/>
                <a:gd name="T63" fmla="*/ 1 h 37"/>
                <a:gd name="T64" fmla="*/ 0 w 35"/>
                <a:gd name="T65" fmla="*/ 0 h 37"/>
                <a:gd name="T66" fmla="*/ 32 w 35"/>
                <a:gd name="T67" fmla="*/ 0 h 37"/>
                <a:gd name="T68" fmla="*/ 32 w 35"/>
                <a:gd name="T69" fmla="*/ 8 h 37"/>
                <a:gd name="T70" fmla="*/ 31 w 35"/>
                <a:gd name="T71" fmla="*/ 8 h 37"/>
                <a:gd name="T72" fmla="*/ 29 w 35"/>
                <a:gd name="T73" fmla="*/ 4 h 37"/>
                <a:gd name="T74" fmla="*/ 27 w 35"/>
                <a:gd name="T75" fmla="*/ 3 h 37"/>
                <a:gd name="T76" fmla="*/ 23 w 35"/>
                <a:gd name="T77" fmla="*/ 2 h 37"/>
                <a:gd name="T78" fmla="*/ 12 w 35"/>
                <a:gd name="T7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7">
                  <a:moveTo>
                    <a:pt x="12" y="2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7"/>
                    <a:pt x="24" y="16"/>
                    <a:pt x="25" y="16"/>
                  </a:cubicBezTo>
                  <a:cubicBezTo>
                    <a:pt x="26" y="15"/>
                    <a:pt x="27" y="14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6" y="21"/>
                    <a:pt x="26" y="21"/>
                  </a:cubicBezTo>
                  <a:cubicBezTo>
                    <a:pt x="26" y="20"/>
                    <a:pt x="25" y="20"/>
                    <a:pt x="24" y="19"/>
                  </a:cubicBezTo>
                  <a:cubicBezTo>
                    <a:pt x="24" y="19"/>
                    <a:pt x="22" y="19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4"/>
                    <a:pt x="12" y="35"/>
                    <a:pt x="13" y="35"/>
                  </a:cubicBezTo>
                  <a:cubicBezTo>
                    <a:pt x="13" y="35"/>
                    <a:pt x="14" y="35"/>
                    <a:pt x="1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6" y="35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3" y="30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6"/>
                    <a:pt x="3" y="36"/>
                    <a:pt x="4" y="36"/>
                  </a:cubicBezTo>
                  <a:cubicBezTo>
                    <a:pt x="5" y="35"/>
                    <a:pt x="5" y="35"/>
                    <a:pt x="5" y="34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6"/>
                    <a:pt x="30" y="5"/>
                    <a:pt x="29" y="4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6" y="2"/>
                    <a:pt x="25" y="2"/>
                    <a:pt x="23" y="2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3"/>
            <p:cNvSpPr/>
            <p:nvPr/>
          </p:nvSpPr>
          <p:spPr bwMode="auto">
            <a:xfrm>
              <a:off x="4283" y="2326"/>
              <a:ext cx="65" cy="71"/>
            </a:xfrm>
            <a:custGeom>
              <a:avLst/>
              <a:gdLst>
                <a:gd name="T0" fmla="*/ 34 w 34"/>
                <a:gd name="T1" fmla="*/ 0 h 37"/>
                <a:gd name="T2" fmla="*/ 34 w 34"/>
                <a:gd name="T3" fmla="*/ 9 h 37"/>
                <a:gd name="T4" fmla="*/ 33 w 34"/>
                <a:gd name="T5" fmla="*/ 9 h 37"/>
                <a:gd name="T6" fmla="*/ 32 w 34"/>
                <a:gd name="T7" fmla="*/ 5 h 37"/>
                <a:gd name="T8" fmla="*/ 30 w 34"/>
                <a:gd name="T9" fmla="*/ 3 h 37"/>
                <a:gd name="T10" fmla="*/ 26 w 34"/>
                <a:gd name="T11" fmla="*/ 2 h 37"/>
                <a:gd name="T12" fmla="*/ 20 w 34"/>
                <a:gd name="T13" fmla="*/ 2 h 37"/>
                <a:gd name="T14" fmla="*/ 20 w 34"/>
                <a:gd name="T15" fmla="*/ 31 h 37"/>
                <a:gd name="T16" fmla="*/ 21 w 34"/>
                <a:gd name="T17" fmla="*/ 35 h 37"/>
                <a:gd name="T18" fmla="*/ 24 w 34"/>
                <a:gd name="T19" fmla="*/ 36 h 37"/>
                <a:gd name="T20" fmla="*/ 26 w 34"/>
                <a:gd name="T21" fmla="*/ 36 h 37"/>
                <a:gd name="T22" fmla="*/ 26 w 34"/>
                <a:gd name="T23" fmla="*/ 37 h 37"/>
                <a:gd name="T24" fmla="*/ 8 w 34"/>
                <a:gd name="T25" fmla="*/ 37 h 37"/>
                <a:gd name="T26" fmla="*/ 8 w 34"/>
                <a:gd name="T27" fmla="*/ 36 h 37"/>
                <a:gd name="T28" fmla="*/ 10 w 34"/>
                <a:gd name="T29" fmla="*/ 36 h 37"/>
                <a:gd name="T30" fmla="*/ 13 w 34"/>
                <a:gd name="T31" fmla="*/ 35 h 37"/>
                <a:gd name="T32" fmla="*/ 14 w 34"/>
                <a:gd name="T33" fmla="*/ 31 h 37"/>
                <a:gd name="T34" fmla="*/ 14 w 34"/>
                <a:gd name="T35" fmla="*/ 2 h 37"/>
                <a:gd name="T36" fmla="*/ 9 w 34"/>
                <a:gd name="T37" fmla="*/ 2 h 37"/>
                <a:gd name="T38" fmla="*/ 5 w 34"/>
                <a:gd name="T39" fmla="*/ 3 h 37"/>
                <a:gd name="T40" fmla="*/ 2 w 34"/>
                <a:gd name="T41" fmla="*/ 5 h 37"/>
                <a:gd name="T42" fmla="*/ 1 w 34"/>
                <a:gd name="T43" fmla="*/ 9 h 37"/>
                <a:gd name="T44" fmla="*/ 0 w 34"/>
                <a:gd name="T45" fmla="*/ 9 h 37"/>
                <a:gd name="T46" fmla="*/ 0 w 34"/>
                <a:gd name="T47" fmla="*/ 0 h 37"/>
                <a:gd name="T48" fmla="*/ 34 w 34"/>
                <a:gd name="T4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7">
                  <a:moveTo>
                    <a:pt x="34" y="0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7"/>
                    <a:pt x="33" y="6"/>
                    <a:pt x="32" y="5"/>
                  </a:cubicBezTo>
                  <a:cubicBezTo>
                    <a:pt x="32" y="4"/>
                    <a:pt x="31" y="4"/>
                    <a:pt x="30" y="3"/>
                  </a:cubicBezTo>
                  <a:cubicBezTo>
                    <a:pt x="29" y="3"/>
                    <a:pt x="27" y="2"/>
                    <a:pt x="26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3"/>
                    <a:pt x="20" y="35"/>
                    <a:pt x="21" y="35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3" y="36"/>
                    <a:pt x="13" y="35"/>
                  </a:cubicBezTo>
                  <a:cubicBezTo>
                    <a:pt x="14" y="34"/>
                    <a:pt x="14" y="33"/>
                    <a:pt x="14" y="3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4"/>
            <p:cNvSpPr>
              <a:spLocks noEditPoints="1"/>
            </p:cNvSpPr>
            <p:nvPr/>
          </p:nvSpPr>
          <p:spPr bwMode="auto">
            <a:xfrm>
              <a:off x="4351" y="2326"/>
              <a:ext cx="79" cy="71"/>
            </a:xfrm>
            <a:custGeom>
              <a:avLst/>
              <a:gdLst>
                <a:gd name="T0" fmla="*/ 41 w 41"/>
                <a:gd name="T1" fmla="*/ 37 h 37"/>
                <a:gd name="T2" fmla="*/ 30 w 41"/>
                <a:gd name="T3" fmla="*/ 37 h 37"/>
                <a:gd name="T4" fmla="*/ 16 w 41"/>
                <a:gd name="T5" fmla="*/ 20 h 37"/>
                <a:gd name="T6" fmla="*/ 14 w 41"/>
                <a:gd name="T7" fmla="*/ 20 h 37"/>
                <a:gd name="T8" fmla="*/ 13 w 41"/>
                <a:gd name="T9" fmla="*/ 20 h 37"/>
                <a:gd name="T10" fmla="*/ 12 w 41"/>
                <a:gd name="T11" fmla="*/ 20 h 37"/>
                <a:gd name="T12" fmla="*/ 12 w 41"/>
                <a:gd name="T13" fmla="*/ 31 h 37"/>
                <a:gd name="T14" fmla="*/ 13 w 41"/>
                <a:gd name="T15" fmla="*/ 35 h 37"/>
                <a:gd name="T16" fmla="*/ 16 w 41"/>
                <a:gd name="T17" fmla="*/ 36 h 37"/>
                <a:gd name="T18" fmla="*/ 18 w 41"/>
                <a:gd name="T19" fmla="*/ 36 h 37"/>
                <a:gd name="T20" fmla="*/ 18 w 41"/>
                <a:gd name="T21" fmla="*/ 37 h 37"/>
                <a:gd name="T22" fmla="*/ 0 w 41"/>
                <a:gd name="T23" fmla="*/ 37 h 37"/>
                <a:gd name="T24" fmla="*/ 0 w 41"/>
                <a:gd name="T25" fmla="*/ 36 h 37"/>
                <a:gd name="T26" fmla="*/ 2 w 41"/>
                <a:gd name="T27" fmla="*/ 36 h 37"/>
                <a:gd name="T28" fmla="*/ 5 w 41"/>
                <a:gd name="T29" fmla="*/ 35 h 37"/>
                <a:gd name="T30" fmla="*/ 6 w 41"/>
                <a:gd name="T31" fmla="*/ 31 h 37"/>
                <a:gd name="T32" fmla="*/ 6 w 41"/>
                <a:gd name="T33" fmla="*/ 7 h 37"/>
                <a:gd name="T34" fmla="*/ 5 w 41"/>
                <a:gd name="T35" fmla="*/ 2 h 37"/>
                <a:gd name="T36" fmla="*/ 2 w 41"/>
                <a:gd name="T37" fmla="*/ 1 h 37"/>
                <a:gd name="T38" fmla="*/ 0 w 41"/>
                <a:gd name="T39" fmla="*/ 1 h 37"/>
                <a:gd name="T40" fmla="*/ 0 w 41"/>
                <a:gd name="T41" fmla="*/ 0 h 37"/>
                <a:gd name="T42" fmla="*/ 15 w 41"/>
                <a:gd name="T43" fmla="*/ 0 h 37"/>
                <a:gd name="T44" fmla="*/ 25 w 41"/>
                <a:gd name="T45" fmla="*/ 1 h 37"/>
                <a:gd name="T46" fmla="*/ 30 w 41"/>
                <a:gd name="T47" fmla="*/ 4 h 37"/>
                <a:gd name="T48" fmla="*/ 32 w 41"/>
                <a:gd name="T49" fmla="*/ 10 h 37"/>
                <a:gd name="T50" fmla="*/ 30 w 41"/>
                <a:gd name="T51" fmla="*/ 16 h 37"/>
                <a:gd name="T52" fmla="*/ 22 w 41"/>
                <a:gd name="T53" fmla="*/ 19 h 37"/>
                <a:gd name="T54" fmla="*/ 31 w 41"/>
                <a:gd name="T55" fmla="*/ 30 h 37"/>
                <a:gd name="T56" fmla="*/ 36 w 41"/>
                <a:gd name="T57" fmla="*/ 35 h 37"/>
                <a:gd name="T58" fmla="*/ 41 w 41"/>
                <a:gd name="T59" fmla="*/ 36 h 37"/>
                <a:gd name="T60" fmla="*/ 41 w 41"/>
                <a:gd name="T61" fmla="*/ 37 h 37"/>
                <a:gd name="T62" fmla="*/ 12 w 41"/>
                <a:gd name="T63" fmla="*/ 18 h 37"/>
                <a:gd name="T64" fmla="*/ 13 w 41"/>
                <a:gd name="T65" fmla="*/ 18 h 37"/>
                <a:gd name="T66" fmla="*/ 14 w 41"/>
                <a:gd name="T67" fmla="*/ 18 h 37"/>
                <a:gd name="T68" fmla="*/ 22 w 41"/>
                <a:gd name="T69" fmla="*/ 16 h 37"/>
                <a:gd name="T70" fmla="*/ 25 w 41"/>
                <a:gd name="T71" fmla="*/ 10 h 37"/>
                <a:gd name="T72" fmla="*/ 23 w 41"/>
                <a:gd name="T73" fmla="*/ 4 h 37"/>
                <a:gd name="T74" fmla="*/ 17 w 41"/>
                <a:gd name="T75" fmla="*/ 2 h 37"/>
                <a:gd name="T76" fmla="*/ 12 w 41"/>
                <a:gd name="T77" fmla="*/ 3 h 37"/>
                <a:gd name="T78" fmla="*/ 12 w 41"/>
                <a:gd name="T7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37">
                  <a:moveTo>
                    <a:pt x="41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5"/>
                    <a:pt x="13" y="35"/>
                  </a:cubicBezTo>
                  <a:cubicBezTo>
                    <a:pt x="14" y="36"/>
                    <a:pt x="15" y="36"/>
                    <a:pt x="16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7" y="1"/>
                    <a:pt x="29" y="3"/>
                    <a:pt x="30" y="4"/>
                  </a:cubicBezTo>
                  <a:cubicBezTo>
                    <a:pt x="32" y="6"/>
                    <a:pt x="32" y="7"/>
                    <a:pt x="32" y="10"/>
                  </a:cubicBezTo>
                  <a:cubicBezTo>
                    <a:pt x="32" y="12"/>
                    <a:pt x="31" y="14"/>
                    <a:pt x="30" y="16"/>
                  </a:cubicBezTo>
                  <a:cubicBezTo>
                    <a:pt x="28" y="17"/>
                    <a:pt x="26" y="18"/>
                    <a:pt x="22" y="1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3" y="32"/>
                    <a:pt x="34" y="34"/>
                    <a:pt x="36" y="35"/>
                  </a:cubicBezTo>
                  <a:cubicBezTo>
                    <a:pt x="37" y="36"/>
                    <a:pt x="39" y="36"/>
                    <a:pt x="41" y="36"/>
                  </a:cubicBezTo>
                  <a:lnTo>
                    <a:pt x="41" y="37"/>
                  </a:lnTo>
                  <a:close/>
                  <a:moveTo>
                    <a:pt x="12" y="18"/>
                  </a:move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8" y="18"/>
                    <a:pt x="20" y="17"/>
                    <a:pt x="22" y="16"/>
                  </a:cubicBezTo>
                  <a:cubicBezTo>
                    <a:pt x="24" y="14"/>
                    <a:pt x="25" y="12"/>
                    <a:pt x="25" y="10"/>
                  </a:cubicBezTo>
                  <a:cubicBezTo>
                    <a:pt x="25" y="8"/>
                    <a:pt x="25" y="6"/>
                    <a:pt x="23" y="4"/>
                  </a:cubicBezTo>
                  <a:cubicBezTo>
                    <a:pt x="21" y="3"/>
                    <a:pt x="19" y="2"/>
                    <a:pt x="17" y="2"/>
                  </a:cubicBezTo>
                  <a:cubicBezTo>
                    <a:pt x="16" y="2"/>
                    <a:pt x="14" y="2"/>
                    <a:pt x="12" y="3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5"/>
            <p:cNvSpPr>
              <a:spLocks noEditPoints="1"/>
            </p:cNvSpPr>
            <p:nvPr/>
          </p:nvSpPr>
          <p:spPr bwMode="auto">
            <a:xfrm>
              <a:off x="4432" y="2324"/>
              <a:ext cx="76" cy="75"/>
            </a:xfrm>
            <a:custGeom>
              <a:avLst/>
              <a:gdLst>
                <a:gd name="T0" fmla="*/ 21 w 40"/>
                <a:gd name="T1" fmla="*/ 0 h 39"/>
                <a:gd name="T2" fmla="*/ 35 w 40"/>
                <a:gd name="T3" fmla="*/ 6 h 39"/>
                <a:gd name="T4" fmla="*/ 40 w 40"/>
                <a:gd name="T5" fmla="*/ 19 h 39"/>
                <a:gd name="T6" fmla="*/ 34 w 40"/>
                <a:gd name="T7" fmla="*/ 34 h 39"/>
                <a:gd name="T8" fmla="*/ 20 w 40"/>
                <a:gd name="T9" fmla="*/ 39 h 39"/>
                <a:gd name="T10" fmla="*/ 6 w 40"/>
                <a:gd name="T11" fmla="*/ 34 h 39"/>
                <a:gd name="T12" fmla="*/ 0 w 40"/>
                <a:gd name="T13" fmla="*/ 20 h 39"/>
                <a:gd name="T14" fmla="*/ 7 w 40"/>
                <a:gd name="T15" fmla="*/ 5 h 39"/>
                <a:gd name="T16" fmla="*/ 21 w 40"/>
                <a:gd name="T17" fmla="*/ 0 h 39"/>
                <a:gd name="T18" fmla="*/ 20 w 40"/>
                <a:gd name="T19" fmla="*/ 2 h 39"/>
                <a:gd name="T20" fmla="*/ 11 w 40"/>
                <a:gd name="T21" fmla="*/ 6 h 39"/>
                <a:gd name="T22" fmla="*/ 7 w 40"/>
                <a:gd name="T23" fmla="*/ 19 h 39"/>
                <a:gd name="T24" fmla="*/ 11 w 40"/>
                <a:gd name="T25" fmla="*/ 33 h 39"/>
                <a:gd name="T26" fmla="*/ 20 w 40"/>
                <a:gd name="T27" fmla="*/ 37 h 39"/>
                <a:gd name="T28" fmla="*/ 30 w 40"/>
                <a:gd name="T29" fmla="*/ 33 h 39"/>
                <a:gd name="T30" fmla="*/ 33 w 40"/>
                <a:gd name="T31" fmla="*/ 20 h 39"/>
                <a:gd name="T32" fmla="*/ 29 w 40"/>
                <a:gd name="T33" fmla="*/ 6 h 39"/>
                <a:gd name="T34" fmla="*/ 20 w 40"/>
                <a:gd name="T3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9">
                  <a:moveTo>
                    <a:pt x="21" y="0"/>
                  </a:moveTo>
                  <a:cubicBezTo>
                    <a:pt x="26" y="0"/>
                    <a:pt x="31" y="2"/>
                    <a:pt x="35" y="6"/>
                  </a:cubicBezTo>
                  <a:cubicBezTo>
                    <a:pt x="38" y="9"/>
                    <a:pt x="40" y="14"/>
                    <a:pt x="40" y="19"/>
                  </a:cubicBezTo>
                  <a:cubicBezTo>
                    <a:pt x="40" y="25"/>
                    <a:pt x="38" y="30"/>
                    <a:pt x="34" y="34"/>
                  </a:cubicBezTo>
                  <a:cubicBezTo>
                    <a:pt x="31" y="37"/>
                    <a:pt x="26" y="39"/>
                    <a:pt x="20" y="39"/>
                  </a:cubicBezTo>
                  <a:cubicBezTo>
                    <a:pt x="14" y="39"/>
                    <a:pt x="10" y="37"/>
                    <a:pt x="6" y="34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7" y="5"/>
                  </a:cubicBezTo>
                  <a:cubicBezTo>
                    <a:pt x="11" y="2"/>
                    <a:pt x="15" y="0"/>
                    <a:pt x="21" y="0"/>
                  </a:cubicBezTo>
                  <a:close/>
                  <a:moveTo>
                    <a:pt x="20" y="2"/>
                  </a:moveTo>
                  <a:cubicBezTo>
                    <a:pt x="16" y="2"/>
                    <a:pt x="13" y="3"/>
                    <a:pt x="11" y="6"/>
                  </a:cubicBezTo>
                  <a:cubicBezTo>
                    <a:pt x="8" y="9"/>
                    <a:pt x="7" y="13"/>
                    <a:pt x="7" y="19"/>
                  </a:cubicBezTo>
                  <a:cubicBezTo>
                    <a:pt x="7" y="26"/>
                    <a:pt x="8" y="30"/>
                    <a:pt x="11" y="33"/>
                  </a:cubicBezTo>
                  <a:cubicBezTo>
                    <a:pt x="14" y="36"/>
                    <a:pt x="16" y="37"/>
                    <a:pt x="20" y="37"/>
                  </a:cubicBezTo>
                  <a:cubicBezTo>
                    <a:pt x="24" y="37"/>
                    <a:pt x="27" y="36"/>
                    <a:pt x="30" y="33"/>
                  </a:cubicBezTo>
                  <a:cubicBezTo>
                    <a:pt x="32" y="30"/>
                    <a:pt x="33" y="26"/>
                    <a:pt x="33" y="20"/>
                  </a:cubicBezTo>
                  <a:cubicBezTo>
                    <a:pt x="33" y="14"/>
                    <a:pt x="32" y="9"/>
                    <a:pt x="29" y="6"/>
                  </a:cubicBezTo>
                  <a:cubicBezTo>
                    <a:pt x="27" y="3"/>
                    <a:pt x="24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"/>
            <p:cNvSpPr/>
            <p:nvPr/>
          </p:nvSpPr>
          <p:spPr bwMode="auto">
            <a:xfrm>
              <a:off x="4514" y="2326"/>
              <a:ext cx="68" cy="71"/>
            </a:xfrm>
            <a:custGeom>
              <a:avLst/>
              <a:gdLst>
                <a:gd name="T0" fmla="*/ 35 w 36"/>
                <a:gd name="T1" fmla="*/ 27 h 37"/>
                <a:gd name="T2" fmla="*/ 36 w 36"/>
                <a:gd name="T3" fmla="*/ 27 h 37"/>
                <a:gd name="T4" fmla="*/ 32 w 36"/>
                <a:gd name="T5" fmla="*/ 37 h 37"/>
                <a:gd name="T6" fmla="*/ 0 w 36"/>
                <a:gd name="T7" fmla="*/ 37 h 37"/>
                <a:gd name="T8" fmla="*/ 0 w 36"/>
                <a:gd name="T9" fmla="*/ 36 h 37"/>
                <a:gd name="T10" fmla="*/ 2 w 36"/>
                <a:gd name="T11" fmla="*/ 36 h 37"/>
                <a:gd name="T12" fmla="*/ 6 w 36"/>
                <a:gd name="T13" fmla="*/ 35 h 37"/>
                <a:gd name="T14" fmla="*/ 6 w 36"/>
                <a:gd name="T15" fmla="*/ 31 h 37"/>
                <a:gd name="T16" fmla="*/ 6 w 36"/>
                <a:gd name="T17" fmla="*/ 7 h 37"/>
                <a:gd name="T18" fmla="*/ 5 w 36"/>
                <a:gd name="T19" fmla="*/ 2 h 37"/>
                <a:gd name="T20" fmla="*/ 2 w 36"/>
                <a:gd name="T21" fmla="*/ 1 h 37"/>
                <a:gd name="T22" fmla="*/ 0 w 36"/>
                <a:gd name="T23" fmla="*/ 1 h 37"/>
                <a:gd name="T24" fmla="*/ 0 w 36"/>
                <a:gd name="T25" fmla="*/ 0 h 37"/>
                <a:gd name="T26" fmla="*/ 19 w 36"/>
                <a:gd name="T27" fmla="*/ 0 h 37"/>
                <a:gd name="T28" fmla="*/ 19 w 36"/>
                <a:gd name="T29" fmla="*/ 1 h 37"/>
                <a:gd name="T30" fmla="*/ 14 w 36"/>
                <a:gd name="T31" fmla="*/ 2 h 37"/>
                <a:gd name="T32" fmla="*/ 13 w 36"/>
                <a:gd name="T33" fmla="*/ 3 h 37"/>
                <a:gd name="T34" fmla="*/ 12 w 36"/>
                <a:gd name="T35" fmla="*/ 7 h 37"/>
                <a:gd name="T36" fmla="*/ 12 w 36"/>
                <a:gd name="T37" fmla="*/ 31 h 37"/>
                <a:gd name="T38" fmla="*/ 13 w 36"/>
                <a:gd name="T39" fmla="*/ 34 h 37"/>
                <a:gd name="T40" fmla="*/ 14 w 36"/>
                <a:gd name="T41" fmla="*/ 35 h 37"/>
                <a:gd name="T42" fmla="*/ 18 w 36"/>
                <a:gd name="T43" fmla="*/ 35 h 37"/>
                <a:gd name="T44" fmla="*/ 21 w 36"/>
                <a:gd name="T45" fmla="*/ 35 h 37"/>
                <a:gd name="T46" fmla="*/ 28 w 36"/>
                <a:gd name="T47" fmla="*/ 34 h 37"/>
                <a:gd name="T48" fmla="*/ 32 w 36"/>
                <a:gd name="T49" fmla="*/ 32 h 37"/>
                <a:gd name="T50" fmla="*/ 35 w 36"/>
                <a:gd name="T5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7">
                  <a:moveTo>
                    <a:pt x="35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3"/>
                    <a:pt x="13" y="34"/>
                  </a:cubicBezTo>
                  <a:cubicBezTo>
                    <a:pt x="13" y="34"/>
                    <a:pt x="13" y="35"/>
                    <a:pt x="14" y="35"/>
                  </a:cubicBezTo>
                  <a:cubicBezTo>
                    <a:pt x="14" y="35"/>
                    <a:pt x="16" y="35"/>
                    <a:pt x="18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5" y="35"/>
                    <a:pt x="27" y="35"/>
                    <a:pt x="28" y="34"/>
                  </a:cubicBezTo>
                  <a:cubicBezTo>
                    <a:pt x="29" y="34"/>
                    <a:pt x="30" y="33"/>
                    <a:pt x="32" y="32"/>
                  </a:cubicBezTo>
                  <a:cubicBezTo>
                    <a:pt x="33" y="31"/>
                    <a:pt x="34" y="29"/>
                    <a:pt x="3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7"/>
            <p:cNvSpPr/>
            <p:nvPr/>
          </p:nvSpPr>
          <p:spPr bwMode="auto">
            <a:xfrm>
              <a:off x="4586" y="2326"/>
              <a:ext cx="67" cy="71"/>
            </a:xfrm>
            <a:custGeom>
              <a:avLst/>
              <a:gdLst>
                <a:gd name="T0" fmla="*/ 11 w 35"/>
                <a:gd name="T1" fmla="*/ 2 h 37"/>
                <a:gd name="T2" fmla="*/ 11 w 35"/>
                <a:gd name="T3" fmla="*/ 17 h 37"/>
                <a:gd name="T4" fmla="*/ 20 w 35"/>
                <a:gd name="T5" fmla="*/ 17 h 37"/>
                <a:gd name="T6" fmla="*/ 25 w 35"/>
                <a:gd name="T7" fmla="*/ 16 h 37"/>
                <a:gd name="T8" fmla="*/ 27 w 35"/>
                <a:gd name="T9" fmla="*/ 11 h 37"/>
                <a:gd name="T10" fmla="*/ 28 w 35"/>
                <a:gd name="T11" fmla="*/ 11 h 37"/>
                <a:gd name="T12" fmla="*/ 28 w 35"/>
                <a:gd name="T13" fmla="*/ 24 h 37"/>
                <a:gd name="T14" fmla="*/ 27 w 35"/>
                <a:gd name="T15" fmla="*/ 24 h 37"/>
                <a:gd name="T16" fmla="*/ 26 w 35"/>
                <a:gd name="T17" fmla="*/ 21 h 37"/>
                <a:gd name="T18" fmla="*/ 24 w 35"/>
                <a:gd name="T19" fmla="*/ 19 h 37"/>
                <a:gd name="T20" fmla="*/ 20 w 35"/>
                <a:gd name="T21" fmla="*/ 19 h 37"/>
                <a:gd name="T22" fmla="*/ 11 w 35"/>
                <a:gd name="T23" fmla="*/ 19 h 37"/>
                <a:gd name="T24" fmla="*/ 11 w 35"/>
                <a:gd name="T25" fmla="*/ 31 h 37"/>
                <a:gd name="T26" fmla="*/ 12 w 35"/>
                <a:gd name="T27" fmla="*/ 34 h 37"/>
                <a:gd name="T28" fmla="*/ 12 w 35"/>
                <a:gd name="T29" fmla="*/ 35 h 37"/>
                <a:gd name="T30" fmla="*/ 15 w 35"/>
                <a:gd name="T31" fmla="*/ 35 h 37"/>
                <a:gd name="T32" fmla="*/ 22 w 35"/>
                <a:gd name="T33" fmla="*/ 35 h 37"/>
                <a:gd name="T34" fmla="*/ 27 w 35"/>
                <a:gd name="T35" fmla="*/ 35 h 37"/>
                <a:gd name="T36" fmla="*/ 30 w 35"/>
                <a:gd name="T37" fmla="*/ 33 h 37"/>
                <a:gd name="T38" fmla="*/ 34 w 35"/>
                <a:gd name="T39" fmla="*/ 28 h 37"/>
                <a:gd name="T40" fmla="*/ 35 w 35"/>
                <a:gd name="T41" fmla="*/ 28 h 37"/>
                <a:gd name="T42" fmla="*/ 31 w 35"/>
                <a:gd name="T43" fmla="*/ 37 h 37"/>
                <a:gd name="T44" fmla="*/ 0 w 35"/>
                <a:gd name="T45" fmla="*/ 37 h 37"/>
                <a:gd name="T46" fmla="*/ 0 w 35"/>
                <a:gd name="T47" fmla="*/ 36 h 37"/>
                <a:gd name="T48" fmla="*/ 1 w 35"/>
                <a:gd name="T49" fmla="*/ 36 h 37"/>
                <a:gd name="T50" fmla="*/ 4 w 35"/>
                <a:gd name="T51" fmla="*/ 36 h 37"/>
                <a:gd name="T52" fmla="*/ 5 w 35"/>
                <a:gd name="T53" fmla="*/ 34 h 37"/>
                <a:gd name="T54" fmla="*/ 6 w 35"/>
                <a:gd name="T55" fmla="*/ 31 h 37"/>
                <a:gd name="T56" fmla="*/ 6 w 35"/>
                <a:gd name="T57" fmla="*/ 7 h 37"/>
                <a:gd name="T58" fmla="*/ 5 w 35"/>
                <a:gd name="T59" fmla="*/ 2 h 37"/>
                <a:gd name="T60" fmla="*/ 1 w 35"/>
                <a:gd name="T61" fmla="*/ 1 h 37"/>
                <a:gd name="T62" fmla="*/ 0 w 35"/>
                <a:gd name="T63" fmla="*/ 1 h 37"/>
                <a:gd name="T64" fmla="*/ 0 w 35"/>
                <a:gd name="T65" fmla="*/ 0 h 37"/>
                <a:gd name="T66" fmla="*/ 31 w 35"/>
                <a:gd name="T67" fmla="*/ 0 h 37"/>
                <a:gd name="T68" fmla="*/ 32 w 35"/>
                <a:gd name="T69" fmla="*/ 8 h 37"/>
                <a:gd name="T70" fmla="*/ 31 w 35"/>
                <a:gd name="T71" fmla="*/ 8 h 37"/>
                <a:gd name="T72" fmla="*/ 29 w 35"/>
                <a:gd name="T73" fmla="*/ 4 h 37"/>
                <a:gd name="T74" fmla="*/ 27 w 35"/>
                <a:gd name="T75" fmla="*/ 3 h 37"/>
                <a:gd name="T76" fmla="*/ 23 w 35"/>
                <a:gd name="T77" fmla="*/ 2 h 37"/>
                <a:gd name="T78" fmla="*/ 11 w 35"/>
                <a:gd name="T7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7">
                  <a:moveTo>
                    <a:pt x="11" y="2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7"/>
                    <a:pt x="24" y="16"/>
                    <a:pt x="25" y="16"/>
                  </a:cubicBezTo>
                  <a:cubicBezTo>
                    <a:pt x="26" y="15"/>
                    <a:pt x="27" y="14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3"/>
                    <a:pt x="26" y="21"/>
                    <a:pt x="26" y="21"/>
                  </a:cubicBezTo>
                  <a:cubicBezTo>
                    <a:pt x="26" y="20"/>
                    <a:pt x="25" y="20"/>
                    <a:pt x="24" y="19"/>
                  </a:cubicBezTo>
                  <a:cubicBezTo>
                    <a:pt x="23" y="19"/>
                    <a:pt x="22" y="19"/>
                    <a:pt x="2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3"/>
                    <a:pt x="11" y="34"/>
                    <a:pt x="12" y="34"/>
                  </a:cubicBezTo>
                  <a:cubicBezTo>
                    <a:pt x="12" y="34"/>
                    <a:pt x="12" y="35"/>
                    <a:pt x="12" y="35"/>
                  </a:cubicBezTo>
                  <a:cubicBezTo>
                    <a:pt x="13" y="35"/>
                    <a:pt x="14" y="35"/>
                    <a:pt x="1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6" y="35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0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6"/>
                    <a:pt x="3" y="36"/>
                    <a:pt x="4" y="36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5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6"/>
                    <a:pt x="30" y="5"/>
                    <a:pt x="29" y="4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6" y="2"/>
                    <a:pt x="25" y="2"/>
                    <a:pt x="23" y="2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8"/>
            <p:cNvSpPr/>
            <p:nvPr/>
          </p:nvSpPr>
          <p:spPr bwMode="auto">
            <a:xfrm>
              <a:off x="4655" y="2326"/>
              <a:ext cx="84" cy="73"/>
            </a:xfrm>
            <a:custGeom>
              <a:avLst/>
              <a:gdLst>
                <a:gd name="T0" fmla="*/ 29 w 44"/>
                <a:gd name="T1" fmla="*/ 1 h 38"/>
                <a:gd name="T2" fmla="*/ 29 w 44"/>
                <a:gd name="T3" fmla="*/ 0 h 38"/>
                <a:gd name="T4" fmla="*/ 44 w 44"/>
                <a:gd name="T5" fmla="*/ 0 h 38"/>
                <a:gd name="T6" fmla="*/ 44 w 44"/>
                <a:gd name="T7" fmla="*/ 1 h 38"/>
                <a:gd name="T8" fmla="*/ 42 w 44"/>
                <a:gd name="T9" fmla="*/ 1 h 38"/>
                <a:gd name="T10" fmla="*/ 39 w 44"/>
                <a:gd name="T11" fmla="*/ 3 h 38"/>
                <a:gd name="T12" fmla="*/ 38 w 44"/>
                <a:gd name="T13" fmla="*/ 7 h 38"/>
                <a:gd name="T14" fmla="*/ 38 w 44"/>
                <a:gd name="T15" fmla="*/ 22 h 38"/>
                <a:gd name="T16" fmla="*/ 37 w 44"/>
                <a:gd name="T17" fmla="*/ 31 h 38"/>
                <a:gd name="T18" fmla="*/ 32 w 44"/>
                <a:gd name="T19" fmla="*/ 36 h 38"/>
                <a:gd name="T20" fmla="*/ 22 w 44"/>
                <a:gd name="T21" fmla="*/ 38 h 38"/>
                <a:gd name="T22" fmla="*/ 12 w 44"/>
                <a:gd name="T23" fmla="*/ 36 h 38"/>
                <a:gd name="T24" fmla="*/ 7 w 44"/>
                <a:gd name="T25" fmla="*/ 30 h 38"/>
                <a:gd name="T26" fmla="*/ 6 w 44"/>
                <a:gd name="T27" fmla="*/ 21 h 38"/>
                <a:gd name="T28" fmla="*/ 6 w 44"/>
                <a:gd name="T29" fmla="*/ 7 h 38"/>
                <a:gd name="T30" fmla="*/ 5 w 44"/>
                <a:gd name="T31" fmla="*/ 2 h 38"/>
                <a:gd name="T32" fmla="*/ 1 w 44"/>
                <a:gd name="T33" fmla="*/ 1 h 38"/>
                <a:gd name="T34" fmla="*/ 0 w 44"/>
                <a:gd name="T35" fmla="*/ 1 h 38"/>
                <a:gd name="T36" fmla="*/ 0 w 44"/>
                <a:gd name="T37" fmla="*/ 0 h 38"/>
                <a:gd name="T38" fmla="*/ 18 w 44"/>
                <a:gd name="T39" fmla="*/ 0 h 38"/>
                <a:gd name="T40" fmla="*/ 18 w 44"/>
                <a:gd name="T41" fmla="*/ 1 h 38"/>
                <a:gd name="T42" fmla="*/ 16 w 44"/>
                <a:gd name="T43" fmla="*/ 1 h 38"/>
                <a:gd name="T44" fmla="*/ 12 w 44"/>
                <a:gd name="T45" fmla="*/ 3 h 38"/>
                <a:gd name="T46" fmla="*/ 12 w 44"/>
                <a:gd name="T47" fmla="*/ 7 h 38"/>
                <a:gd name="T48" fmla="*/ 12 w 44"/>
                <a:gd name="T49" fmla="*/ 23 h 38"/>
                <a:gd name="T50" fmla="*/ 12 w 44"/>
                <a:gd name="T51" fmla="*/ 28 h 38"/>
                <a:gd name="T52" fmla="*/ 14 w 44"/>
                <a:gd name="T53" fmla="*/ 32 h 38"/>
                <a:gd name="T54" fmla="*/ 17 w 44"/>
                <a:gd name="T55" fmla="*/ 35 h 38"/>
                <a:gd name="T56" fmla="*/ 22 w 44"/>
                <a:gd name="T57" fmla="*/ 36 h 38"/>
                <a:gd name="T58" fmla="*/ 30 w 44"/>
                <a:gd name="T59" fmla="*/ 34 h 38"/>
                <a:gd name="T60" fmla="*/ 34 w 44"/>
                <a:gd name="T61" fmla="*/ 30 h 38"/>
                <a:gd name="T62" fmla="*/ 35 w 44"/>
                <a:gd name="T63" fmla="*/ 22 h 38"/>
                <a:gd name="T64" fmla="*/ 35 w 44"/>
                <a:gd name="T65" fmla="*/ 7 h 38"/>
                <a:gd name="T66" fmla="*/ 34 w 44"/>
                <a:gd name="T67" fmla="*/ 2 h 38"/>
                <a:gd name="T68" fmla="*/ 31 w 44"/>
                <a:gd name="T69" fmla="*/ 1 h 38"/>
                <a:gd name="T70" fmla="*/ 29 w 44"/>
                <a:gd name="T7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38">
                  <a:moveTo>
                    <a:pt x="29" y="1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39" y="2"/>
                    <a:pt x="39" y="3"/>
                  </a:cubicBezTo>
                  <a:cubicBezTo>
                    <a:pt x="38" y="3"/>
                    <a:pt x="38" y="5"/>
                    <a:pt x="38" y="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6"/>
                    <a:pt x="38" y="29"/>
                    <a:pt x="37" y="31"/>
                  </a:cubicBezTo>
                  <a:cubicBezTo>
                    <a:pt x="36" y="33"/>
                    <a:pt x="34" y="34"/>
                    <a:pt x="32" y="36"/>
                  </a:cubicBezTo>
                  <a:cubicBezTo>
                    <a:pt x="29" y="37"/>
                    <a:pt x="26" y="38"/>
                    <a:pt x="22" y="38"/>
                  </a:cubicBezTo>
                  <a:cubicBezTo>
                    <a:pt x="18" y="38"/>
                    <a:pt x="14" y="37"/>
                    <a:pt x="12" y="36"/>
                  </a:cubicBezTo>
                  <a:cubicBezTo>
                    <a:pt x="10" y="35"/>
                    <a:pt x="8" y="33"/>
                    <a:pt x="7" y="30"/>
                  </a:cubicBezTo>
                  <a:cubicBezTo>
                    <a:pt x="6" y="29"/>
                    <a:pt x="6" y="26"/>
                    <a:pt x="6" y="2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3" y="2"/>
                    <a:pt x="12" y="3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3" y="31"/>
                    <a:pt x="14" y="32"/>
                  </a:cubicBezTo>
                  <a:cubicBezTo>
                    <a:pt x="15" y="33"/>
                    <a:pt x="16" y="34"/>
                    <a:pt x="17" y="35"/>
                  </a:cubicBezTo>
                  <a:cubicBezTo>
                    <a:pt x="19" y="35"/>
                    <a:pt x="20" y="36"/>
                    <a:pt x="22" y="36"/>
                  </a:cubicBezTo>
                  <a:cubicBezTo>
                    <a:pt x="25" y="36"/>
                    <a:pt x="28" y="35"/>
                    <a:pt x="30" y="34"/>
                  </a:cubicBezTo>
                  <a:cubicBezTo>
                    <a:pt x="32" y="33"/>
                    <a:pt x="33" y="32"/>
                    <a:pt x="34" y="30"/>
                  </a:cubicBezTo>
                  <a:cubicBezTo>
                    <a:pt x="35" y="28"/>
                    <a:pt x="35" y="26"/>
                    <a:pt x="35" y="2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5" y="3"/>
                    <a:pt x="34" y="2"/>
                  </a:cubicBezTo>
                  <a:cubicBezTo>
                    <a:pt x="34" y="1"/>
                    <a:pt x="32" y="1"/>
                    <a:pt x="31" y="1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9"/>
            <p:cNvSpPr/>
            <p:nvPr/>
          </p:nvSpPr>
          <p:spPr bwMode="auto">
            <a:xfrm>
              <a:off x="4741" y="2326"/>
              <a:ext cx="101" cy="71"/>
            </a:xfrm>
            <a:custGeom>
              <a:avLst/>
              <a:gdLst>
                <a:gd name="T0" fmla="*/ 24 w 53"/>
                <a:gd name="T1" fmla="*/ 37 h 37"/>
                <a:gd name="T2" fmla="*/ 8 w 53"/>
                <a:gd name="T3" fmla="*/ 6 h 37"/>
                <a:gd name="T4" fmla="*/ 8 w 53"/>
                <a:gd name="T5" fmla="*/ 31 h 37"/>
                <a:gd name="T6" fmla="*/ 9 w 53"/>
                <a:gd name="T7" fmla="*/ 35 h 37"/>
                <a:gd name="T8" fmla="*/ 13 w 53"/>
                <a:gd name="T9" fmla="*/ 36 h 37"/>
                <a:gd name="T10" fmla="*/ 14 w 53"/>
                <a:gd name="T11" fmla="*/ 36 h 37"/>
                <a:gd name="T12" fmla="*/ 14 w 53"/>
                <a:gd name="T13" fmla="*/ 37 h 37"/>
                <a:gd name="T14" fmla="*/ 0 w 53"/>
                <a:gd name="T15" fmla="*/ 37 h 37"/>
                <a:gd name="T16" fmla="*/ 0 w 53"/>
                <a:gd name="T17" fmla="*/ 36 h 37"/>
                <a:gd name="T18" fmla="*/ 1 w 53"/>
                <a:gd name="T19" fmla="*/ 36 h 37"/>
                <a:gd name="T20" fmla="*/ 5 w 53"/>
                <a:gd name="T21" fmla="*/ 35 h 37"/>
                <a:gd name="T22" fmla="*/ 6 w 53"/>
                <a:gd name="T23" fmla="*/ 31 h 37"/>
                <a:gd name="T24" fmla="*/ 6 w 53"/>
                <a:gd name="T25" fmla="*/ 6 h 37"/>
                <a:gd name="T26" fmla="*/ 5 w 53"/>
                <a:gd name="T27" fmla="*/ 3 h 37"/>
                <a:gd name="T28" fmla="*/ 3 w 53"/>
                <a:gd name="T29" fmla="*/ 2 h 37"/>
                <a:gd name="T30" fmla="*/ 0 w 53"/>
                <a:gd name="T31" fmla="*/ 1 h 37"/>
                <a:gd name="T32" fmla="*/ 0 w 53"/>
                <a:gd name="T33" fmla="*/ 0 h 37"/>
                <a:gd name="T34" fmla="*/ 12 w 53"/>
                <a:gd name="T35" fmla="*/ 0 h 37"/>
                <a:gd name="T36" fmla="*/ 26 w 53"/>
                <a:gd name="T37" fmla="*/ 29 h 37"/>
                <a:gd name="T38" fmla="*/ 41 w 53"/>
                <a:gd name="T39" fmla="*/ 0 h 37"/>
                <a:gd name="T40" fmla="*/ 53 w 53"/>
                <a:gd name="T41" fmla="*/ 0 h 37"/>
                <a:gd name="T42" fmla="*/ 53 w 53"/>
                <a:gd name="T43" fmla="*/ 1 h 37"/>
                <a:gd name="T44" fmla="*/ 51 w 53"/>
                <a:gd name="T45" fmla="*/ 1 h 37"/>
                <a:gd name="T46" fmla="*/ 48 w 53"/>
                <a:gd name="T47" fmla="*/ 2 h 37"/>
                <a:gd name="T48" fmla="*/ 47 w 53"/>
                <a:gd name="T49" fmla="*/ 6 h 37"/>
                <a:gd name="T50" fmla="*/ 47 w 53"/>
                <a:gd name="T51" fmla="*/ 31 h 37"/>
                <a:gd name="T52" fmla="*/ 48 w 53"/>
                <a:gd name="T53" fmla="*/ 35 h 37"/>
                <a:gd name="T54" fmla="*/ 51 w 53"/>
                <a:gd name="T55" fmla="*/ 36 h 37"/>
                <a:gd name="T56" fmla="*/ 53 w 53"/>
                <a:gd name="T57" fmla="*/ 36 h 37"/>
                <a:gd name="T58" fmla="*/ 53 w 53"/>
                <a:gd name="T59" fmla="*/ 37 h 37"/>
                <a:gd name="T60" fmla="*/ 35 w 53"/>
                <a:gd name="T61" fmla="*/ 37 h 37"/>
                <a:gd name="T62" fmla="*/ 35 w 53"/>
                <a:gd name="T63" fmla="*/ 36 h 37"/>
                <a:gd name="T64" fmla="*/ 37 w 53"/>
                <a:gd name="T65" fmla="*/ 36 h 37"/>
                <a:gd name="T66" fmla="*/ 40 w 53"/>
                <a:gd name="T67" fmla="*/ 35 h 37"/>
                <a:gd name="T68" fmla="*/ 41 w 53"/>
                <a:gd name="T69" fmla="*/ 31 h 37"/>
                <a:gd name="T70" fmla="*/ 41 w 53"/>
                <a:gd name="T71" fmla="*/ 6 h 37"/>
                <a:gd name="T72" fmla="*/ 25 w 53"/>
                <a:gd name="T73" fmla="*/ 37 h 37"/>
                <a:gd name="T74" fmla="*/ 24 w 53"/>
                <a:gd name="T7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37">
                  <a:moveTo>
                    <a:pt x="24" y="37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3"/>
                    <a:pt x="9" y="35"/>
                    <a:pt x="9" y="35"/>
                  </a:cubicBezTo>
                  <a:cubicBezTo>
                    <a:pt x="10" y="36"/>
                    <a:pt x="11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36"/>
                    <a:pt x="4" y="36"/>
                    <a:pt x="5" y="35"/>
                  </a:cubicBezTo>
                  <a:cubicBezTo>
                    <a:pt x="5" y="34"/>
                    <a:pt x="6" y="33"/>
                    <a:pt x="6" y="3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48" y="2"/>
                    <a:pt x="48" y="2"/>
                  </a:cubicBezTo>
                  <a:cubicBezTo>
                    <a:pt x="47" y="3"/>
                    <a:pt x="47" y="4"/>
                    <a:pt x="47" y="6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3"/>
                    <a:pt x="47" y="35"/>
                    <a:pt x="48" y="35"/>
                  </a:cubicBezTo>
                  <a:cubicBezTo>
                    <a:pt x="49" y="36"/>
                    <a:pt x="50" y="36"/>
                    <a:pt x="51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40" y="36"/>
                    <a:pt x="40" y="35"/>
                  </a:cubicBezTo>
                  <a:cubicBezTo>
                    <a:pt x="41" y="34"/>
                    <a:pt x="41" y="33"/>
                    <a:pt x="41" y="3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25" y="37"/>
                    <a:pt x="25" y="37"/>
                    <a:pt x="25" y="37"/>
                  </a:cubicBezTo>
                  <a:lnTo>
                    <a:pt x="24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844520" y="2839866"/>
            <a:ext cx="1285729" cy="1285729"/>
            <a:chOff x="8016509" y="3824986"/>
            <a:chExt cx="1291814" cy="1291814"/>
          </a:xfrm>
        </p:grpSpPr>
        <p:sp>
          <p:nvSpPr>
            <p:cNvPr id="24" name="椭圆 23"/>
            <p:cNvSpPr/>
            <p:nvPr/>
          </p:nvSpPr>
          <p:spPr>
            <a:xfrm>
              <a:off x="8156448" y="3957739"/>
              <a:ext cx="1011936" cy="1011936"/>
            </a:xfrm>
            <a:prstGeom prst="ellipse">
              <a:avLst/>
            </a:prstGeom>
            <a:solidFill>
              <a:srgbClr val="1D5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" name="空心弧 25"/>
            <p:cNvSpPr/>
            <p:nvPr/>
          </p:nvSpPr>
          <p:spPr>
            <a:xfrm rot="10610290">
              <a:off x="8016509" y="3824986"/>
              <a:ext cx="1291814" cy="1291814"/>
            </a:xfrm>
            <a:prstGeom prst="blockArc">
              <a:avLst>
                <a:gd name="adj1" fmla="val 7518296"/>
                <a:gd name="adj2" fmla="val 45231"/>
                <a:gd name="adj3" fmla="val 4758"/>
              </a:avLst>
            </a:prstGeom>
            <a:gradFill>
              <a:gsLst>
                <a:gs pos="0">
                  <a:srgbClr val="1D5394"/>
                </a:gs>
                <a:gs pos="94000">
                  <a:srgbClr val="1D5394">
                    <a:alpha val="2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" name="analytics_230928"/>
            <p:cNvSpPr>
              <a:spLocks noChangeAspect="1"/>
            </p:cNvSpPr>
            <p:nvPr/>
          </p:nvSpPr>
          <p:spPr bwMode="auto">
            <a:xfrm>
              <a:off x="8434859" y="4217950"/>
              <a:ext cx="525184" cy="524389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6" h="6826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909945" y="4325620"/>
            <a:ext cx="148717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983480" y="5080000"/>
            <a:ext cx="3253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审核人操作流程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9820275" y="3217545"/>
            <a:ext cx="908050" cy="908050"/>
            <a:chOff x="8058460" y="5143897"/>
            <a:chExt cx="1291814" cy="1291814"/>
          </a:xfrm>
        </p:grpSpPr>
        <p:sp>
          <p:nvSpPr>
            <p:cNvPr id="28" name="椭圆 27"/>
            <p:cNvSpPr/>
            <p:nvPr/>
          </p:nvSpPr>
          <p:spPr>
            <a:xfrm>
              <a:off x="8198399" y="5276650"/>
              <a:ext cx="1011936" cy="101193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 rot="16200000">
              <a:off x="8058460" y="5143897"/>
              <a:ext cx="1291814" cy="1291814"/>
            </a:xfrm>
            <a:prstGeom prst="blockArc">
              <a:avLst>
                <a:gd name="adj1" fmla="val 7144729"/>
                <a:gd name="adj2" fmla="val 45231"/>
                <a:gd name="adj3" fmla="val 4758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" name="presentation_323252"/>
            <p:cNvSpPr>
              <a:spLocks noChangeAspect="1"/>
            </p:cNvSpPr>
            <p:nvPr/>
          </p:nvSpPr>
          <p:spPr bwMode="auto">
            <a:xfrm>
              <a:off x="8415849" y="5542565"/>
              <a:ext cx="564450" cy="504667"/>
            </a:xfrm>
            <a:custGeom>
              <a:avLst/>
              <a:gdLst>
                <a:gd name="connsiteX0" fmla="*/ 325601 w 607639"/>
                <a:gd name="connsiteY0" fmla="*/ 258353 h 543283"/>
                <a:gd name="connsiteX1" fmla="*/ 320884 w 607639"/>
                <a:gd name="connsiteY1" fmla="*/ 263063 h 543283"/>
                <a:gd name="connsiteX2" fmla="*/ 320884 w 607639"/>
                <a:gd name="connsiteY2" fmla="*/ 306964 h 543283"/>
                <a:gd name="connsiteX3" fmla="*/ 325601 w 607639"/>
                <a:gd name="connsiteY3" fmla="*/ 311674 h 543283"/>
                <a:gd name="connsiteX4" fmla="*/ 358086 w 607639"/>
                <a:gd name="connsiteY4" fmla="*/ 311674 h 543283"/>
                <a:gd name="connsiteX5" fmla="*/ 362714 w 607639"/>
                <a:gd name="connsiteY5" fmla="*/ 306964 h 543283"/>
                <a:gd name="connsiteX6" fmla="*/ 362714 w 607639"/>
                <a:gd name="connsiteY6" fmla="*/ 263063 h 543283"/>
                <a:gd name="connsiteX7" fmla="*/ 358086 w 607639"/>
                <a:gd name="connsiteY7" fmla="*/ 258353 h 543283"/>
                <a:gd name="connsiteX8" fmla="*/ 390482 w 607639"/>
                <a:gd name="connsiteY8" fmla="*/ 224938 h 543283"/>
                <a:gd name="connsiteX9" fmla="*/ 385765 w 607639"/>
                <a:gd name="connsiteY9" fmla="*/ 229648 h 543283"/>
                <a:gd name="connsiteX10" fmla="*/ 385765 w 607639"/>
                <a:gd name="connsiteY10" fmla="*/ 306964 h 543283"/>
                <a:gd name="connsiteX11" fmla="*/ 390482 w 607639"/>
                <a:gd name="connsiteY11" fmla="*/ 311674 h 543283"/>
                <a:gd name="connsiteX12" fmla="*/ 422877 w 607639"/>
                <a:gd name="connsiteY12" fmla="*/ 311674 h 543283"/>
                <a:gd name="connsiteX13" fmla="*/ 427594 w 607639"/>
                <a:gd name="connsiteY13" fmla="*/ 306964 h 543283"/>
                <a:gd name="connsiteX14" fmla="*/ 427594 w 607639"/>
                <a:gd name="connsiteY14" fmla="*/ 229648 h 543283"/>
                <a:gd name="connsiteX15" fmla="*/ 422877 w 607639"/>
                <a:gd name="connsiteY15" fmla="*/ 224938 h 543283"/>
                <a:gd name="connsiteX16" fmla="*/ 455273 w 607639"/>
                <a:gd name="connsiteY16" fmla="*/ 191790 h 543283"/>
                <a:gd name="connsiteX17" fmla="*/ 450645 w 607639"/>
                <a:gd name="connsiteY17" fmla="*/ 196500 h 543283"/>
                <a:gd name="connsiteX18" fmla="*/ 450645 w 607639"/>
                <a:gd name="connsiteY18" fmla="*/ 306964 h 543283"/>
                <a:gd name="connsiteX19" fmla="*/ 455273 w 607639"/>
                <a:gd name="connsiteY19" fmla="*/ 311674 h 543283"/>
                <a:gd name="connsiteX20" fmla="*/ 487757 w 607639"/>
                <a:gd name="connsiteY20" fmla="*/ 311674 h 543283"/>
                <a:gd name="connsiteX21" fmla="*/ 492474 w 607639"/>
                <a:gd name="connsiteY21" fmla="*/ 306964 h 543283"/>
                <a:gd name="connsiteX22" fmla="*/ 492474 w 607639"/>
                <a:gd name="connsiteY22" fmla="*/ 196500 h 543283"/>
                <a:gd name="connsiteX23" fmla="*/ 487757 w 607639"/>
                <a:gd name="connsiteY23" fmla="*/ 191790 h 543283"/>
                <a:gd name="connsiteX24" fmla="*/ 520153 w 607639"/>
                <a:gd name="connsiteY24" fmla="*/ 154821 h 543283"/>
                <a:gd name="connsiteX25" fmla="*/ 515436 w 607639"/>
                <a:gd name="connsiteY25" fmla="*/ 159442 h 543283"/>
                <a:gd name="connsiteX26" fmla="*/ 515436 w 607639"/>
                <a:gd name="connsiteY26" fmla="*/ 306964 h 543283"/>
                <a:gd name="connsiteX27" fmla="*/ 520153 w 607639"/>
                <a:gd name="connsiteY27" fmla="*/ 311674 h 543283"/>
                <a:gd name="connsiteX28" fmla="*/ 552638 w 607639"/>
                <a:gd name="connsiteY28" fmla="*/ 311674 h 543283"/>
                <a:gd name="connsiteX29" fmla="*/ 557266 w 607639"/>
                <a:gd name="connsiteY29" fmla="*/ 306964 h 543283"/>
                <a:gd name="connsiteX30" fmla="*/ 557266 w 607639"/>
                <a:gd name="connsiteY30" fmla="*/ 159442 h 543283"/>
                <a:gd name="connsiteX31" fmla="*/ 552638 w 607639"/>
                <a:gd name="connsiteY31" fmla="*/ 154821 h 543283"/>
                <a:gd name="connsiteX32" fmla="*/ 164627 w 607639"/>
                <a:gd name="connsiteY32" fmla="*/ 103316 h 543283"/>
                <a:gd name="connsiteX33" fmla="*/ 185811 w 607639"/>
                <a:gd name="connsiteY33" fmla="*/ 103316 h 543283"/>
                <a:gd name="connsiteX34" fmla="*/ 188570 w 607639"/>
                <a:gd name="connsiteY34" fmla="*/ 107938 h 543283"/>
                <a:gd name="connsiteX35" fmla="*/ 180827 w 607639"/>
                <a:gd name="connsiteY35" fmla="*/ 121893 h 543283"/>
                <a:gd name="connsiteX36" fmla="*/ 189460 w 607639"/>
                <a:gd name="connsiteY36" fmla="*/ 137714 h 543283"/>
                <a:gd name="connsiteX37" fmla="*/ 190439 w 607639"/>
                <a:gd name="connsiteY37" fmla="*/ 143847 h 543283"/>
                <a:gd name="connsiteX38" fmla="*/ 184120 w 607639"/>
                <a:gd name="connsiteY38" fmla="*/ 173533 h 543283"/>
                <a:gd name="connsiteX39" fmla="*/ 210911 w 607639"/>
                <a:gd name="connsiteY39" fmla="*/ 103672 h 543283"/>
                <a:gd name="connsiteX40" fmla="*/ 231293 w 607639"/>
                <a:gd name="connsiteY40" fmla="*/ 103939 h 543283"/>
                <a:gd name="connsiteX41" fmla="*/ 240283 w 607639"/>
                <a:gd name="connsiteY41" fmla="*/ 105983 h 543283"/>
                <a:gd name="connsiteX42" fmla="*/ 296535 w 607639"/>
                <a:gd name="connsiteY42" fmla="*/ 132381 h 543283"/>
                <a:gd name="connsiteX43" fmla="*/ 358305 w 607639"/>
                <a:gd name="connsiteY43" fmla="*/ 113627 h 543283"/>
                <a:gd name="connsiteX44" fmla="*/ 385274 w 607639"/>
                <a:gd name="connsiteY44" fmla="*/ 128026 h 543283"/>
                <a:gd name="connsiteX45" fmla="*/ 370855 w 607639"/>
                <a:gd name="connsiteY45" fmla="*/ 154868 h 543283"/>
                <a:gd name="connsiteX46" fmla="*/ 301163 w 607639"/>
                <a:gd name="connsiteY46" fmla="*/ 176111 h 543283"/>
                <a:gd name="connsiteX47" fmla="*/ 285765 w 607639"/>
                <a:gd name="connsiteY47" fmla="*/ 174955 h 543283"/>
                <a:gd name="connsiteX48" fmla="*/ 231916 w 607639"/>
                <a:gd name="connsiteY48" fmla="*/ 149713 h 543283"/>
                <a:gd name="connsiteX49" fmla="*/ 232361 w 607639"/>
                <a:gd name="connsiteY49" fmla="*/ 517329 h 543283"/>
                <a:gd name="connsiteX50" fmla="*/ 206460 w 607639"/>
                <a:gd name="connsiteY50" fmla="*/ 543283 h 543283"/>
                <a:gd name="connsiteX51" fmla="*/ 180470 w 607639"/>
                <a:gd name="connsiteY51" fmla="*/ 517329 h 543283"/>
                <a:gd name="connsiteX52" fmla="*/ 180470 w 607639"/>
                <a:gd name="connsiteY52" fmla="*/ 310412 h 543283"/>
                <a:gd name="connsiteX53" fmla="*/ 169345 w 607639"/>
                <a:gd name="connsiteY53" fmla="*/ 310412 h 543283"/>
                <a:gd name="connsiteX54" fmla="*/ 169345 w 607639"/>
                <a:gd name="connsiteY54" fmla="*/ 517329 h 543283"/>
                <a:gd name="connsiteX55" fmla="*/ 143355 w 607639"/>
                <a:gd name="connsiteY55" fmla="*/ 543283 h 543283"/>
                <a:gd name="connsiteX56" fmla="*/ 117454 w 607639"/>
                <a:gd name="connsiteY56" fmla="*/ 517329 h 543283"/>
                <a:gd name="connsiteX57" fmla="*/ 117454 w 607639"/>
                <a:gd name="connsiteY57" fmla="*/ 161534 h 543283"/>
                <a:gd name="connsiteX58" fmla="*/ 97695 w 607639"/>
                <a:gd name="connsiteY58" fmla="*/ 209353 h 543283"/>
                <a:gd name="connsiteX59" fmla="*/ 58087 w 607639"/>
                <a:gd name="connsiteY59" fmla="*/ 210153 h 543283"/>
                <a:gd name="connsiteX60" fmla="*/ 22573 w 607639"/>
                <a:gd name="connsiteY60" fmla="*/ 133536 h 543283"/>
                <a:gd name="connsiteX61" fmla="*/ 33076 w 607639"/>
                <a:gd name="connsiteY61" fmla="*/ 104916 h 543283"/>
                <a:gd name="connsiteX62" fmla="*/ 61736 w 607639"/>
                <a:gd name="connsiteY62" fmla="*/ 115404 h 543283"/>
                <a:gd name="connsiteX63" fmla="*/ 76600 w 607639"/>
                <a:gd name="connsiteY63" fmla="*/ 147313 h 543283"/>
                <a:gd name="connsiteX64" fmla="*/ 85412 w 607639"/>
                <a:gd name="connsiteY64" fmla="*/ 125892 h 543283"/>
                <a:gd name="connsiteX65" fmla="*/ 118700 w 607639"/>
                <a:gd name="connsiteY65" fmla="*/ 103672 h 543283"/>
                <a:gd name="connsiteX66" fmla="*/ 138994 w 607639"/>
                <a:gd name="connsiteY66" fmla="*/ 103672 h 543283"/>
                <a:gd name="connsiteX67" fmla="*/ 165428 w 607639"/>
                <a:gd name="connsiteY67" fmla="*/ 173533 h 543283"/>
                <a:gd name="connsiteX68" fmla="*/ 159910 w 607639"/>
                <a:gd name="connsiteY68" fmla="*/ 143758 h 543283"/>
                <a:gd name="connsiteX69" fmla="*/ 160889 w 607639"/>
                <a:gd name="connsiteY69" fmla="*/ 137714 h 543283"/>
                <a:gd name="connsiteX70" fmla="*/ 169612 w 607639"/>
                <a:gd name="connsiteY70" fmla="*/ 121893 h 543283"/>
                <a:gd name="connsiteX71" fmla="*/ 161868 w 607639"/>
                <a:gd name="connsiteY71" fmla="*/ 107938 h 543283"/>
                <a:gd name="connsiteX72" fmla="*/ 164627 w 607639"/>
                <a:gd name="connsiteY72" fmla="*/ 103316 h 543283"/>
                <a:gd name="connsiteX73" fmla="*/ 376420 w 607639"/>
                <a:gd name="connsiteY73" fmla="*/ 97945 h 543283"/>
                <a:gd name="connsiteX74" fmla="*/ 576133 w 607639"/>
                <a:gd name="connsiteY74" fmla="*/ 97945 h 543283"/>
                <a:gd name="connsiteX75" fmla="*/ 607639 w 607639"/>
                <a:gd name="connsiteY75" fmla="*/ 129316 h 543283"/>
                <a:gd name="connsiteX76" fmla="*/ 607639 w 607639"/>
                <a:gd name="connsiteY76" fmla="*/ 336112 h 543283"/>
                <a:gd name="connsiteX77" fmla="*/ 576133 w 607639"/>
                <a:gd name="connsiteY77" fmla="*/ 367572 h 543283"/>
                <a:gd name="connsiteX78" fmla="*/ 491139 w 607639"/>
                <a:gd name="connsiteY78" fmla="*/ 367572 h 543283"/>
                <a:gd name="connsiteX79" fmla="*/ 551214 w 607639"/>
                <a:gd name="connsiteY79" fmla="*/ 517404 h 543283"/>
                <a:gd name="connsiteX80" fmla="*/ 540712 w 607639"/>
                <a:gd name="connsiteY80" fmla="*/ 541843 h 543283"/>
                <a:gd name="connsiteX81" fmla="*/ 516237 w 607639"/>
                <a:gd name="connsiteY81" fmla="*/ 531445 h 543283"/>
                <a:gd name="connsiteX82" fmla="*/ 450645 w 607639"/>
                <a:gd name="connsiteY82" fmla="*/ 367572 h 543283"/>
                <a:gd name="connsiteX83" fmla="*/ 428039 w 607639"/>
                <a:gd name="connsiteY83" fmla="*/ 367572 h 543283"/>
                <a:gd name="connsiteX84" fmla="*/ 363337 w 607639"/>
                <a:gd name="connsiteY84" fmla="*/ 531356 h 543283"/>
                <a:gd name="connsiteX85" fmla="*/ 338862 w 607639"/>
                <a:gd name="connsiteY85" fmla="*/ 541932 h 543283"/>
                <a:gd name="connsiteX86" fmla="*/ 328271 w 607639"/>
                <a:gd name="connsiteY86" fmla="*/ 517493 h 543283"/>
                <a:gd name="connsiteX87" fmla="*/ 387545 w 607639"/>
                <a:gd name="connsiteY87" fmla="*/ 367572 h 543283"/>
                <a:gd name="connsiteX88" fmla="*/ 302106 w 607639"/>
                <a:gd name="connsiteY88" fmla="*/ 367572 h 543283"/>
                <a:gd name="connsiteX89" fmla="*/ 270689 w 607639"/>
                <a:gd name="connsiteY89" fmla="*/ 336201 h 543283"/>
                <a:gd name="connsiteX90" fmla="*/ 270689 w 607639"/>
                <a:gd name="connsiteY90" fmla="*/ 186991 h 543283"/>
                <a:gd name="connsiteX91" fmla="*/ 281013 w 607639"/>
                <a:gd name="connsiteY91" fmla="*/ 191079 h 543283"/>
                <a:gd name="connsiteX92" fmla="*/ 306111 w 607639"/>
                <a:gd name="connsiteY92" fmla="*/ 192057 h 543283"/>
                <a:gd name="connsiteX93" fmla="*/ 375797 w 607639"/>
                <a:gd name="connsiteY93" fmla="*/ 170906 h 543283"/>
                <a:gd name="connsiteX94" fmla="*/ 401251 w 607639"/>
                <a:gd name="connsiteY94" fmla="*/ 123184 h 543283"/>
                <a:gd name="connsiteX95" fmla="*/ 376420 w 607639"/>
                <a:gd name="connsiteY95" fmla="*/ 97945 h 543283"/>
                <a:gd name="connsiteX96" fmla="*/ 302094 w 607639"/>
                <a:gd name="connsiteY96" fmla="*/ 97945 h 543283"/>
                <a:gd name="connsiteX97" fmla="*/ 352756 w 607639"/>
                <a:gd name="connsiteY97" fmla="*/ 97945 h 543283"/>
                <a:gd name="connsiteX98" fmla="*/ 296485 w 607639"/>
                <a:gd name="connsiteY98" fmla="*/ 114951 h 543283"/>
                <a:gd name="connsiteX99" fmla="*/ 278945 w 607639"/>
                <a:gd name="connsiteY99" fmla="*/ 108131 h 543283"/>
                <a:gd name="connsiteX100" fmla="*/ 302094 w 607639"/>
                <a:gd name="connsiteY100" fmla="*/ 97945 h 543283"/>
                <a:gd name="connsiteX101" fmla="*/ 14063 w 607639"/>
                <a:gd name="connsiteY101" fmla="*/ 37814 h 543283"/>
                <a:gd name="connsiteX102" fmla="*/ 23675 w 607639"/>
                <a:gd name="connsiteY102" fmla="*/ 40214 h 543283"/>
                <a:gd name="connsiteX103" fmla="*/ 26701 w 607639"/>
                <a:gd name="connsiteY103" fmla="*/ 52927 h 543283"/>
                <a:gd name="connsiteX104" fmla="*/ 45125 w 607639"/>
                <a:gd name="connsiteY104" fmla="*/ 52393 h 543283"/>
                <a:gd name="connsiteX105" fmla="*/ 55183 w 607639"/>
                <a:gd name="connsiteY105" fmla="*/ 60128 h 543283"/>
                <a:gd name="connsiteX106" fmla="*/ 63015 w 607639"/>
                <a:gd name="connsiteY106" fmla="*/ 93198 h 543283"/>
                <a:gd name="connsiteX107" fmla="*/ 26345 w 607639"/>
                <a:gd name="connsiteY107" fmla="*/ 90353 h 543283"/>
                <a:gd name="connsiteX108" fmla="*/ 11570 w 607639"/>
                <a:gd name="connsiteY108" fmla="*/ 102532 h 543283"/>
                <a:gd name="connsiteX109" fmla="*/ 0 w 607639"/>
                <a:gd name="connsiteY109" fmla="*/ 53638 h 543283"/>
                <a:gd name="connsiteX110" fmla="*/ 175249 w 607639"/>
                <a:gd name="connsiteY110" fmla="*/ 0 h 543283"/>
                <a:gd name="connsiteX111" fmla="*/ 220023 w 607639"/>
                <a:gd name="connsiteY111" fmla="*/ 44703 h 543283"/>
                <a:gd name="connsiteX112" fmla="*/ 175249 w 607639"/>
                <a:gd name="connsiteY112" fmla="*/ 89406 h 543283"/>
                <a:gd name="connsiteX113" fmla="*/ 130475 w 607639"/>
                <a:gd name="connsiteY113" fmla="*/ 44703 h 543283"/>
                <a:gd name="connsiteX114" fmla="*/ 175249 w 607639"/>
                <a:gd name="connsiteY114" fmla="*/ 0 h 54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7639" h="543283">
                  <a:moveTo>
                    <a:pt x="325601" y="258353"/>
                  </a:moveTo>
                  <a:cubicBezTo>
                    <a:pt x="323020" y="258353"/>
                    <a:pt x="320884" y="260485"/>
                    <a:pt x="320884" y="263063"/>
                  </a:cubicBezTo>
                  <a:lnTo>
                    <a:pt x="320884" y="306964"/>
                  </a:lnTo>
                  <a:cubicBezTo>
                    <a:pt x="320884" y="309541"/>
                    <a:pt x="323020" y="311674"/>
                    <a:pt x="325601" y="311674"/>
                  </a:cubicBezTo>
                  <a:lnTo>
                    <a:pt x="358086" y="311674"/>
                  </a:lnTo>
                  <a:cubicBezTo>
                    <a:pt x="360667" y="311674"/>
                    <a:pt x="362714" y="309541"/>
                    <a:pt x="362714" y="306964"/>
                  </a:cubicBezTo>
                  <a:lnTo>
                    <a:pt x="362714" y="263063"/>
                  </a:lnTo>
                  <a:cubicBezTo>
                    <a:pt x="362714" y="260485"/>
                    <a:pt x="360667" y="258353"/>
                    <a:pt x="358086" y="258353"/>
                  </a:cubicBezTo>
                  <a:close/>
                  <a:moveTo>
                    <a:pt x="390482" y="224938"/>
                  </a:moveTo>
                  <a:cubicBezTo>
                    <a:pt x="387901" y="224938"/>
                    <a:pt x="385765" y="227071"/>
                    <a:pt x="385765" y="229648"/>
                  </a:cubicBezTo>
                  <a:lnTo>
                    <a:pt x="385765" y="306964"/>
                  </a:lnTo>
                  <a:cubicBezTo>
                    <a:pt x="385765" y="309541"/>
                    <a:pt x="387901" y="311674"/>
                    <a:pt x="390482" y="311674"/>
                  </a:cubicBezTo>
                  <a:lnTo>
                    <a:pt x="422877" y="311674"/>
                  </a:lnTo>
                  <a:cubicBezTo>
                    <a:pt x="425458" y="311674"/>
                    <a:pt x="427594" y="309541"/>
                    <a:pt x="427594" y="306964"/>
                  </a:cubicBezTo>
                  <a:lnTo>
                    <a:pt x="427594" y="229648"/>
                  </a:lnTo>
                  <a:cubicBezTo>
                    <a:pt x="427594" y="227071"/>
                    <a:pt x="425458" y="224938"/>
                    <a:pt x="422877" y="224938"/>
                  </a:cubicBezTo>
                  <a:close/>
                  <a:moveTo>
                    <a:pt x="455273" y="191790"/>
                  </a:moveTo>
                  <a:cubicBezTo>
                    <a:pt x="452692" y="191790"/>
                    <a:pt x="450645" y="193923"/>
                    <a:pt x="450645" y="196500"/>
                  </a:cubicBezTo>
                  <a:lnTo>
                    <a:pt x="450645" y="306964"/>
                  </a:lnTo>
                  <a:cubicBezTo>
                    <a:pt x="450645" y="309541"/>
                    <a:pt x="452692" y="311674"/>
                    <a:pt x="455273" y="311674"/>
                  </a:cubicBezTo>
                  <a:lnTo>
                    <a:pt x="487757" y="311674"/>
                  </a:lnTo>
                  <a:cubicBezTo>
                    <a:pt x="490338" y="311674"/>
                    <a:pt x="492474" y="309541"/>
                    <a:pt x="492474" y="306964"/>
                  </a:cubicBezTo>
                  <a:lnTo>
                    <a:pt x="492474" y="196500"/>
                  </a:lnTo>
                  <a:cubicBezTo>
                    <a:pt x="492474" y="193923"/>
                    <a:pt x="490338" y="191790"/>
                    <a:pt x="487757" y="191790"/>
                  </a:cubicBezTo>
                  <a:close/>
                  <a:moveTo>
                    <a:pt x="520153" y="154821"/>
                  </a:moveTo>
                  <a:cubicBezTo>
                    <a:pt x="517572" y="154821"/>
                    <a:pt x="515436" y="156865"/>
                    <a:pt x="515436" y="159442"/>
                  </a:cubicBezTo>
                  <a:lnTo>
                    <a:pt x="515436" y="306964"/>
                  </a:lnTo>
                  <a:cubicBezTo>
                    <a:pt x="515436" y="309541"/>
                    <a:pt x="517572" y="311674"/>
                    <a:pt x="520153" y="311674"/>
                  </a:cubicBezTo>
                  <a:lnTo>
                    <a:pt x="552638" y="311674"/>
                  </a:lnTo>
                  <a:cubicBezTo>
                    <a:pt x="555219" y="311674"/>
                    <a:pt x="557266" y="309541"/>
                    <a:pt x="557266" y="306964"/>
                  </a:cubicBezTo>
                  <a:lnTo>
                    <a:pt x="557266" y="159442"/>
                  </a:lnTo>
                  <a:cubicBezTo>
                    <a:pt x="557266" y="156865"/>
                    <a:pt x="555219" y="154821"/>
                    <a:pt x="552638" y="154821"/>
                  </a:cubicBezTo>
                  <a:close/>
                  <a:moveTo>
                    <a:pt x="164627" y="103316"/>
                  </a:moveTo>
                  <a:lnTo>
                    <a:pt x="185811" y="103316"/>
                  </a:lnTo>
                  <a:cubicBezTo>
                    <a:pt x="188214" y="103316"/>
                    <a:pt x="189727" y="105805"/>
                    <a:pt x="188570" y="107938"/>
                  </a:cubicBezTo>
                  <a:lnTo>
                    <a:pt x="180827" y="121893"/>
                  </a:lnTo>
                  <a:lnTo>
                    <a:pt x="189460" y="137714"/>
                  </a:lnTo>
                  <a:cubicBezTo>
                    <a:pt x="190528" y="139580"/>
                    <a:pt x="190884" y="141713"/>
                    <a:pt x="190439" y="143847"/>
                  </a:cubicBezTo>
                  <a:lnTo>
                    <a:pt x="184120" y="173533"/>
                  </a:lnTo>
                  <a:cubicBezTo>
                    <a:pt x="187057" y="165712"/>
                    <a:pt x="207350" y="112827"/>
                    <a:pt x="210911" y="103672"/>
                  </a:cubicBezTo>
                  <a:cubicBezTo>
                    <a:pt x="217675" y="103761"/>
                    <a:pt x="224618" y="103850"/>
                    <a:pt x="231293" y="103939"/>
                  </a:cubicBezTo>
                  <a:cubicBezTo>
                    <a:pt x="234408" y="104027"/>
                    <a:pt x="237434" y="104650"/>
                    <a:pt x="240283" y="105983"/>
                  </a:cubicBezTo>
                  <a:lnTo>
                    <a:pt x="296535" y="132381"/>
                  </a:lnTo>
                  <a:lnTo>
                    <a:pt x="358305" y="113627"/>
                  </a:lnTo>
                  <a:cubicBezTo>
                    <a:pt x="369698" y="110160"/>
                    <a:pt x="381803" y="116560"/>
                    <a:pt x="385274" y="128026"/>
                  </a:cubicBezTo>
                  <a:cubicBezTo>
                    <a:pt x="388745" y="139403"/>
                    <a:pt x="382248" y="151402"/>
                    <a:pt x="370855" y="154868"/>
                  </a:cubicBezTo>
                  <a:lnTo>
                    <a:pt x="301163" y="176111"/>
                  </a:lnTo>
                  <a:cubicBezTo>
                    <a:pt x="296001" y="177622"/>
                    <a:pt x="290482" y="177177"/>
                    <a:pt x="285765" y="174955"/>
                  </a:cubicBezTo>
                  <a:lnTo>
                    <a:pt x="231916" y="149713"/>
                  </a:lnTo>
                  <a:cubicBezTo>
                    <a:pt x="231916" y="365163"/>
                    <a:pt x="232361" y="177977"/>
                    <a:pt x="232361" y="517329"/>
                  </a:cubicBezTo>
                  <a:cubicBezTo>
                    <a:pt x="232361" y="531639"/>
                    <a:pt x="220790" y="543283"/>
                    <a:pt x="206460" y="543283"/>
                  </a:cubicBezTo>
                  <a:cubicBezTo>
                    <a:pt x="192130" y="543283"/>
                    <a:pt x="180470" y="531639"/>
                    <a:pt x="180470" y="517329"/>
                  </a:cubicBezTo>
                  <a:lnTo>
                    <a:pt x="180470" y="310412"/>
                  </a:lnTo>
                  <a:lnTo>
                    <a:pt x="169345" y="310412"/>
                  </a:lnTo>
                  <a:lnTo>
                    <a:pt x="169345" y="517329"/>
                  </a:lnTo>
                  <a:cubicBezTo>
                    <a:pt x="169345" y="531639"/>
                    <a:pt x="157685" y="543283"/>
                    <a:pt x="143355" y="543283"/>
                  </a:cubicBezTo>
                  <a:cubicBezTo>
                    <a:pt x="129114" y="543283"/>
                    <a:pt x="117454" y="531639"/>
                    <a:pt x="117454" y="517329"/>
                  </a:cubicBezTo>
                  <a:cubicBezTo>
                    <a:pt x="117454" y="517329"/>
                    <a:pt x="117454" y="176022"/>
                    <a:pt x="117454" y="161534"/>
                  </a:cubicBezTo>
                  <a:lnTo>
                    <a:pt x="97695" y="209353"/>
                  </a:lnTo>
                  <a:cubicBezTo>
                    <a:pt x="90485" y="226685"/>
                    <a:pt x="66008" y="227218"/>
                    <a:pt x="58087" y="210153"/>
                  </a:cubicBezTo>
                  <a:lnTo>
                    <a:pt x="22573" y="133536"/>
                  </a:lnTo>
                  <a:cubicBezTo>
                    <a:pt x="17500" y="122693"/>
                    <a:pt x="22217" y="109894"/>
                    <a:pt x="33076" y="104916"/>
                  </a:cubicBezTo>
                  <a:cubicBezTo>
                    <a:pt x="43846" y="99850"/>
                    <a:pt x="56752" y="104561"/>
                    <a:pt x="61736" y="115404"/>
                  </a:cubicBezTo>
                  <a:lnTo>
                    <a:pt x="76600" y="147313"/>
                  </a:lnTo>
                  <a:lnTo>
                    <a:pt x="85412" y="125892"/>
                  </a:lnTo>
                  <a:cubicBezTo>
                    <a:pt x="91019" y="112471"/>
                    <a:pt x="104103" y="103672"/>
                    <a:pt x="118700" y="103672"/>
                  </a:cubicBezTo>
                  <a:lnTo>
                    <a:pt x="138994" y="103672"/>
                  </a:lnTo>
                  <a:cubicBezTo>
                    <a:pt x="152434" y="138247"/>
                    <a:pt x="153680" y="143402"/>
                    <a:pt x="165428" y="173533"/>
                  </a:cubicBezTo>
                  <a:lnTo>
                    <a:pt x="159910" y="143758"/>
                  </a:lnTo>
                  <a:cubicBezTo>
                    <a:pt x="159554" y="141713"/>
                    <a:pt x="159910" y="139580"/>
                    <a:pt x="160889" y="137714"/>
                  </a:cubicBezTo>
                  <a:lnTo>
                    <a:pt x="169612" y="121893"/>
                  </a:lnTo>
                  <a:lnTo>
                    <a:pt x="161868" y="107938"/>
                  </a:lnTo>
                  <a:cubicBezTo>
                    <a:pt x="160711" y="105805"/>
                    <a:pt x="162224" y="103316"/>
                    <a:pt x="164627" y="103316"/>
                  </a:cubicBezTo>
                  <a:close/>
                  <a:moveTo>
                    <a:pt x="376420" y="97945"/>
                  </a:moveTo>
                  <a:lnTo>
                    <a:pt x="576133" y="97945"/>
                  </a:lnTo>
                  <a:cubicBezTo>
                    <a:pt x="593488" y="97945"/>
                    <a:pt x="607639" y="112075"/>
                    <a:pt x="607639" y="129316"/>
                  </a:cubicBezTo>
                  <a:lnTo>
                    <a:pt x="607639" y="336112"/>
                  </a:lnTo>
                  <a:cubicBezTo>
                    <a:pt x="607639" y="353442"/>
                    <a:pt x="593488" y="367572"/>
                    <a:pt x="576133" y="367572"/>
                  </a:cubicBezTo>
                  <a:lnTo>
                    <a:pt x="491139" y="367572"/>
                  </a:lnTo>
                  <a:lnTo>
                    <a:pt x="551214" y="517404"/>
                  </a:lnTo>
                  <a:cubicBezTo>
                    <a:pt x="555130" y="527091"/>
                    <a:pt x="550413" y="538021"/>
                    <a:pt x="540712" y="541843"/>
                  </a:cubicBezTo>
                  <a:cubicBezTo>
                    <a:pt x="531100" y="545753"/>
                    <a:pt x="520153" y="541043"/>
                    <a:pt x="516237" y="531445"/>
                  </a:cubicBezTo>
                  <a:lnTo>
                    <a:pt x="450645" y="367572"/>
                  </a:lnTo>
                  <a:lnTo>
                    <a:pt x="428039" y="367572"/>
                  </a:lnTo>
                  <a:lnTo>
                    <a:pt x="363337" y="531356"/>
                  </a:lnTo>
                  <a:cubicBezTo>
                    <a:pt x="359510" y="540954"/>
                    <a:pt x="348563" y="545753"/>
                    <a:pt x="338862" y="541932"/>
                  </a:cubicBezTo>
                  <a:cubicBezTo>
                    <a:pt x="329161" y="538110"/>
                    <a:pt x="324444" y="527179"/>
                    <a:pt x="328271" y="517493"/>
                  </a:cubicBezTo>
                  <a:lnTo>
                    <a:pt x="387545" y="367572"/>
                  </a:lnTo>
                  <a:lnTo>
                    <a:pt x="302106" y="367572"/>
                  </a:lnTo>
                  <a:cubicBezTo>
                    <a:pt x="284751" y="367572"/>
                    <a:pt x="270689" y="353442"/>
                    <a:pt x="270689" y="336201"/>
                  </a:cubicBezTo>
                  <a:lnTo>
                    <a:pt x="270689" y="186991"/>
                  </a:lnTo>
                  <a:lnTo>
                    <a:pt x="281013" y="191079"/>
                  </a:lnTo>
                  <a:cubicBezTo>
                    <a:pt x="289112" y="194278"/>
                    <a:pt x="298012" y="194545"/>
                    <a:pt x="306111" y="192057"/>
                  </a:cubicBezTo>
                  <a:lnTo>
                    <a:pt x="375797" y="170906"/>
                  </a:lnTo>
                  <a:cubicBezTo>
                    <a:pt x="396000" y="164774"/>
                    <a:pt x="407391" y="143357"/>
                    <a:pt x="401251" y="123184"/>
                  </a:cubicBezTo>
                  <a:cubicBezTo>
                    <a:pt x="397424" y="110742"/>
                    <a:pt x="387901" y="101677"/>
                    <a:pt x="376420" y="97945"/>
                  </a:cubicBezTo>
                  <a:close/>
                  <a:moveTo>
                    <a:pt x="302094" y="97945"/>
                  </a:moveTo>
                  <a:lnTo>
                    <a:pt x="352756" y="97945"/>
                  </a:lnTo>
                  <a:lnTo>
                    <a:pt x="296485" y="114951"/>
                  </a:lnTo>
                  <a:lnTo>
                    <a:pt x="278945" y="108131"/>
                  </a:lnTo>
                  <a:cubicBezTo>
                    <a:pt x="284732" y="101842"/>
                    <a:pt x="292924" y="97945"/>
                    <a:pt x="302094" y="97945"/>
                  </a:cubicBezTo>
                  <a:close/>
                  <a:moveTo>
                    <a:pt x="14063" y="37814"/>
                  </a:moveTo>
                  <a:cubicBezTo>
                    <a:pt x="17000" y="34436"/>
                    <a:pt x="22607" y="35858"/>
                    <a:pt x="23675" y="40214"/>
                  </a:cubicBezTo>
                  <a:lnTo>
                    <a:pt x="26701" y="52927"/>
                  </a:lnTo>
                  <a:lnTo>
                    <a:pt x="45125" y="52393"/>
                  </a:lnTo>
                  <a:cubicBezTo>
                    <a:pt x="49931" y="52305"/>
                    <a:pt x="54115" y="55505"/>
                    <a:pt x="55183" y="60128"/>
                  </a:cubicBezTo>
                  <a:lnTo>
                    <a:pt x="63015" y="93198"/>
                  </a:lnTo>
                  <a:cubicBezTo>
                    <a:pt x="52157" y="85908"/>
                    <a:pt x="38272" y="84841"/>
                    <a:pt x="26345" y="90353"/>
                  </a:cubicBezTo>
                  <a:cubicBezTo>
                    <a:pt x="20204" y="93198"/>
                    <a:pt x="15220" y="97465"/>
                    <a:pt x="11570" y="102532"/>
                  </a:cubicBezTo>
                  <a:lnTo>
                    <a:pt x="0" y="53638"/>
                  </a:lnTo>
                  <a:close/>
                  <a:moveTo>
                    <a:pt x="175249" y="0"/>
                  </a:moveTo>
                  <a:cubicBezTo>
                    <a:pt x="199995" y="0"/>
                    <a:pt x="220023" y="19996"/>
                    <a:pt x="220023" y="44703"/>
                  </a:cubicBezTo>
                  <a:cubicBezTo>
                    <a:pt x="220023" y="69587"/>
                    <a:pt x="199728" y="89406"/>
                    <a:pt x="175249" y="89406"/>
                  </a:cubicBezTo>
                  <a:cubicBezTo>
                    <a:pt x="150681" y="89406"/>
                    <a:pt x="130475" y="69499"/>
                    <a:pt x="130475" y="44703"/>
                  </a:cubicBezTo>
                  <a:cubicBezTo>
                    <a:pt x="130475" y="19996"/>
                    <a:pt x="150503" y="0"/>
                    <a:pt x="1752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9513570" y="4321810"/>
            <a:ext cx="148717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964930" y="5020945"/>
            <a:ext cx="2792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咨询服务电话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87375" y="3431540"/>
            <a:ext cx="0" cy="24352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158615" y="3388360"/>
            <a:ext cx="0" cy="24352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716645" y="3378835"/>
            <a:ext cx="0" cy="24352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798302" y="3338417"/>
            <a:ext cx="968375" cy="908050"/>
            <a:chOff x="8016509" y="2624163"/>
            <a:chExt cx="1291814" cy="1291814"/>
          </a:xfrm>
        </p:grpSpPr>
        <p:sp>
          <p:nvSpPr>
            <p:cNvPr id="20" name="椭圆 19"/>
            <p:cNvSpPr/>
            <p:nvPr/>
          </p:nvSpPr>
          <p:spPr>
            <a:xfrm>
              <a:off x="8156448" y="2756916"/>
              <a:ext cx="1011936" cy="101193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 rot="5118468">
              <a:off x="8016509" y="2624163"/>
              <a:ext cx="1291814" cy="1291814"/>
            </a:xfrm>
            <a:prstGeom prst="blockArc">
              <a:avLst>
                <a:gd name="adj1" fmla="val 5956882"/>
                <a:gd name="adj2" fmla="val 45231"/>
                <a:gd name="adj3" fmla="val 4758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914" y="2869232"/>
              <a:ext cx="773004" cy="773004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1565910" y="4425315"/>
            <a:ext cx="148717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31495" y="5080000"/>
            <a:ext cx="3260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申报人操作流程</a:t>
            </a:r>
          </a:p>
        </p:txBody>
      </p:sp>
    </p:spTree>
    <p:extLst>
      <p:ext uri="{BB962C8B-B14F-4D97-AF65-F5344CB8AC3E}">
        <p14:creationId xmlns:p14="http://schemas.microsoft.com/office/powerpoint/2010/main" val="104064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F3CF877-2FBE-2472-2004-7864423E2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899480"/>
            <a:ext cx="11665768" cy="5625439"/>
          </a:xfrm>
          <a:prstGeom prst="rect">
            <a:avLst/>
          </a:prstGeom>
        </p:spPr>
      </p:pic>
      <p:sp>
        <p:nvSpPr>
          <p:cNvPr id="4" name="五边形 3"/>
          <p:cNvSpPr/>
          <p:nvPr/>
        </p:nvSpPr>
        <p:spPr>
          <a:xfrm>
            <a:off x="0" y="116632"/>
            <a:ext cx="4071068" cy="64807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审核人操作流程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1578803" y="1135440"/>
            <a:ext cx="2392306" cy="360216"/>
          </a:xfrm>
          <a:prstGeom prst="wedgeRoundRectCallout">
            <a:avLst>
              <a:gd name="adj1" fmla="val -47441"/>
              <a:gd name="adj2" fmla="val 88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选择“我的待办平台”</a:t>
            </a:r>
          </a:p>
        </p:txBody>
      </p:sp>
      <p:sp>
        <p:nvSpPr>
          <p:cNvPr id="5" name="圆角矩形标注 6">
            <a:extLst>
              <a:ext uri="{FF2B5EF4-FFF2-40B4-BE49-F238E27FC236}">
                <a16:creationId xmlns:a16="http://schemas.microsoft.com/office/drawing/2014/main" id="{AA40EA2A-DA72-B27E-9914-FC5A5E86D48C}"/>
              </a:ext>
            </a:extLst>
          </p:cNvPr>
          <p:cNvSpPr/>
          <p:nvPr/>
        </p:nvSpPr>
        <p:spPr>
          <a:xfrm>
            <a:off x="1826527" y="4365023"/>
            <a:ext cx="3694707" cy="697992"/>
          </a:xfrm>
          <a:prstGeom prst="wedgeRoundRectCallout">
            <a:avLst>
              <a:gd name="adj1" fmla="val -36560"/>
              <a:gd name="adj2" fmla="val -1124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点击“审核”可查看项目申报信息；点击“变更”进行项目修改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878AE82-E71A-2BA2-92FF-44897D698521}"/>
              </a:ext>
            </a:extLst>
          </p:cNvPr>
          <p:cNvSpPr/>
          <p:nvPr/>
        </p:nvSpPr>
        <p:spPr>
          <a:xfrm>
            <a:off x="101950" y="1206465"/>
            <a:ext cx="1395924" cy="360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6">
            <a:extLst>
              <a:ext uri="{FF2B5EF4-FFF2-40B4-BE49-F238E27FC236}">
                <a16:creationId xmlns:a16="http://schemas.microsoft.com/office/drawing/2014/main" id="{CD664F97-8C66-555A-784A-A51BE6F259A3}"/>
              </a:ext>
            </a:extLst>
          </p:cNvPr>
          <p:cNvSpPr/>
          <p:nvPr/>
        </p:nvSpPr>
        <p:spPr>
          <a:xfrm>
            <a:off x="2774956" y="2143606"/>
            <a:ext cx="2392306" cy="360216"/>
          </a:xfrm>
          <a:prstGeom prst="wedgeRoundRectCallout">
            <a:avLst>
              <a:gd name="adj1" fmla="val -47441"/>
              <a:gd name="adj2" fmla="val 88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切换年度为“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59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E4D071A-0557-AAC5-4FCD-EC0FFABC4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60" y="994289"/>
            <a:ext cx="11587484" cy="5587688"/>
          </a:xfrm>
          <a:prstGeom prst="rect">
            <a:avLst/>
          </a:prstGeom>
        </p:spPr>
      </p:pic>
      <p:sp>
        <p:nvSpPr>
          <p:cNvPr id="4" name="五边形 3"/>
          <p:cNvSpPr/>
          <p:nvPr/>
        </p:nvSpPr>
        <p:spPr>
          <a:xfrm>
            <a:off x="0" y="116632"/>
            <a:ext cx="4071068" cy="64807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审核人操作流程</a:t>
            </a:r>
          </a:p>
        </p:txBody>
      </p:sp>
      <p:sp>
        <p:nvSpPr>
          <p:cNvPr id="8" name="圆角矩形标注 7"/>
          <p:cNvSpPr/>
          <p:nvPr/>
        </p:nvSpPr>
        <p:spPr>
          <a:xfrm flipH="1">
            <a:off x="8120934" y="586127"/>
            <a:ext cx="1725295" cy="586740"/>
          </a:xfrm>
          <a:prstGeom prst="wedgeRoundRectCallout">
            <a:avLst>
              <a:gd name="adj1" fmla="val -47902"/>
              <a:gd name="adj2" fmla="val 1160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按步骤查看项目的申报信息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0" y="116840"/>
            <a:ext cx="2978150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登录入口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62075" y="180400"/>
            <a:ext cx="785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数字石大</a:t>
            </a:r>
            <a:r>
              <a:rPr lang="en-US" altLang="zh-CN" sz="3200" b="1" dirty="0">
                <a:solidFill>
                  <a:srgbClr val="C00000"/>
                </a:solidFill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</a:rPr>
              <a:t>财务综合服务平台</a:t>
            </a:r>
            <a:r>
              <a:rPr lang="en-US" altLang="zh-CN" sz="3200" b="1" dirty="0">
                <a:solidFill>
                  <a:srgbClr val="C00000"/>
                </a:solidFill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</a:rPr>
              <a:t>预算申报系统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9642D7-6B1D-4B71-1205-4C1EEDF7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75" y="846153"/>
            <a:ext cx="10420649" cy="59124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0" y="116632"/>
            <a:ext cx="4071068" cy="64807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审核人操作流程</a:t>
            </a:r>
          </a:p>
        </p:txBody>
      </p:sp>
      <p:sp>
        <p:nvSpPr>
          <p:cNvPr id="5" name="矩形 4"/>
          <p:cNvSpPr/>
          <p:nvPr/>
        </p:nvSpPr>
        <p:spPr>
          <a:xfrm>
            <a:off x="9284335" y="1169035"/>
            <a:ext cx="364762" cy="189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1858C92-369E-9B92-B456-444E657E4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32" y="1743782"/>
            <a:ext cx="9019019" cy="51306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88E43A-5DDB-123C-64AA-DB3F76B86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" y="860950"/>
            <a:ext cx="4055609" cy="28159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6F5BCB3-EE8F-01E4-B4E5-88255DBB78DB}"/>
              </a:ext>
            </a:extLst>
          </p:cNvPr>
          <p:cNvSpPr/>
          <p:nvPr/>
        </p:nvSpPr>
        <p:spPr>
          <a:xfrm>
            <a:off x="6156054" y="4164551"/>
            <a:ext cx="409305" cy="24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72FDAF5-54AE-A2C7-964D-D0BE7BB8E04E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4305359" y="3269773"/>
            <a:ext cx="1850695" cy="10196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B9BB2878-A00C-608E-6AAE-95F201CD100C}"/>
              </a:ext>
            </a:extLst>
          </p:cNvPr>
          <p:cNvSpPr/>
          <p:nvPr/>
        </p:nvSpPr>
        <p:spPr>
          <a:xfrm>
            <a:off x="3162874" y="3416336"/>
            <a:ext cx="478971" cy="213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88E5173-705E-3D4C-4CB8-4CA1E5AB6EE3}"/>
              </a:ext>
            </a:extLst>
          </p:cNvPr>
          <p:cNvSpPr/>
          <p:nvPr/>
        </p:nvSpPr>
        <p:spPr>
          <a:xfrm>
            <a:off x="6610907" y="4164551"/>
            <a:ext cx="409305" cy="24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4F6432C-860F-9A42-B6E4-F5F15143F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9" y="4071113"/>
            <a:ext cx="4055609" cy="27868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61AE0C2-A297-5F3F-C361-0E75EF313726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4249783" y="4414318"/>
            <a:ext cx="2565777" cy="6105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>
            <a:extLst>
              <a:ext uri="{FF2B5EF4-FFF2-40B4-BE49-F238E27FC236}">
                <a16:creationId xmlns:a16="http://schemas.microsoft.com/office/drawing/2014/main" id="{7F44756E-B11F-C0A3-76B2-6391AA18B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640" y="3833242"/>
            <a:ext cx="4450360" cy="304123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17D352EC-8FD8-B32A-16AA-B7E26A4D7031}"/>
              </a:ext>
            </a:extLst>
          </p:cNvPr>
          <p:cNvSpPr/>
          <p:nvPr/>
        </p:nvSpPr>
        <p:spPr>
          <a:xfrm>
            <a:off x="7033941" y="4164551"/>
            <a:ext cx="409305" cy="249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FB354084-038B-1466-0D31-EADADE4F34C8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7443246" y="4164551"/>
            <a:ext cx="298394" cy="124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圆角矩形标注 7">
            <a:extLst>
              <a:ext uri="{FF2B5EF4-FFF2-40B4-BE49-F238E27FC236}">
                <a16:creationId xmlns:a16="http://schemas.microsoft.com/office/drawing/2014/main" id="{70D06181-5DA4-0C17-8CF9-534C9ECAAD59}"/>
              </a:ext>
            </a:extLst>
          </p:cNvPr>
          <p:cNvSpPr/>
          <p:nvPr/>
        </p:nvSpPr>
        <p:spPr>
          <a:xfrm flipH="1">
            <a:off x="6339697" y="167549"/>
            <a:ext cx="4450361" cy="1080649"/>
          </a:xfrm>
          <a:prstGeom prst="wedgeRoundRectCallout">
            <a:avLst>
              <a:gd name="adj1" fmla="val -46385"/>
              <a:gd name="adj2" fmla="val 1320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在第四部分点击“审核通过”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“退回修改”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审核淘汰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，并填写审核意见，项目将推送至下一级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退回修改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淘汰。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0227D6D-B6FB-DEBE-4090-6060F9FC9DC2}"/>
              </a:ext>
            </a:extLst>
          </p:cNvPr>
          <p:cNvSpPr/>
          <p:nvPr/>
        </p:nvSpPr>
        <p:spPr>
          <a:xfrm>
            <a:off x="326572" y="2119603"/>
            <a:ext cx="478971" cy="213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F3AA994-F941-164F-DDF8-0D21FD2E60D2}"/>
              </a:ext>
            </a:extLst>
          </p:cNvPr>
          <p:cNvSpPr/>
          <p:nvPr/>
        </p:nvSpPr>
        <p:spPr>
          <a:xfrm>
            <a:off x="322358" y="5349507"/>
            <a:ext cx="478971" cy="213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35C20F9-E5B9-955C-57F1-53E99E784E22}"/>
              </a:ext>
            </a:extLst>
          </p:cNvPr>
          <p:cNvSpPr/>
          <p:nvPr/>
        </p:nvSpPr>
        <p:spPr>
          <a:xfrm>
            <a:off x="8085908" y="5242826"/>
            <a:ext cx="478971" cy="213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C5A2AE0-B122-0FCD-368D-1B951558FE0B}"/>
              </a:ext>
            </a:extLst>
          </p:cNvPr>
          <p:cNvSpPr/>
          <p:nvPr/>
        </p:nvSpPr>
        <p:spPr>
          <a:xfrm>
            <a:off x="10369355" y="2268910"/>
            <a:ext cx="1627996" cy="14079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0" y="116632"/>
            <a:ext cx="4071068" cy="64807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审核人操作流程</a:t>
            </a:r>
          </a:p>
        </p:txBody>
      </p:sp>
      <p:sp>
        <p:nvSpPr>
          <p:cNvPr id="5" name="矩形 4"/>
          <p:cNvSpPr/>
          <p:nvPr/>
        </p:nvSpPr>
        <p:spPr>
          <a:xfrm>
            <a:off x="9062720" y="958215"/>
            <a:ext cx="416560" cy="19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112F2F-643E-F86F-CF61-855AAFF12294}"/>
              </a:ext>
            </a:extLst>
          </p:cNvPr>
          <p:cNvSpPr/>
          <p:nvPr/>
        </p:nvSpPr>
        <p:spPr>
          <a:xfrm>
            <a:off x="7798752" y="5899784"/>
            <a:ext cx="1680528" cy="163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9D40A4E-BE88-9651-0FE1-C7634C629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70" y="958215"/>
            <a:ext cx="11738059" cy="5660299"/>
          </a:xfrm>
          <a:prstGeom prst="rect">
            <a:avLst/>
          </a:prstGeom>
        </p:spPr>
      </p:pic>
      <p:sp>
        <p:nvSpPr>
          <p:cNvPr id="15" name="圆角矩形标注 7">
            <a:extLst>
              <a:ext uri="{FF2B5EF4-FFF2-40B4-BE49-F238E27FC236}">
                <a16:creationId xmlns:a16="http://schemas.microsoft.com/office/drawing/2014/main" id="{EC264FAD-69C4-59F8-2C18-8B8CE4850CB5}"/>
              </a:ext>
            </a:extLst>
          </p:cNvPr>
          <p:cNvSpPr/>
          <p:nvPr/>
        </p:nvSpPr>
        <p:spPr>
          <a:xfrm flipH="1">
            <a:off x="6095999" y="1648006"/>
            <a:ext cx="4450361" cy="1080649"/>
          </a:xfrm>
          <a:prstGeom prst="wedgeRoundRectCallout">
            <a:avLst>
              <a:gd name="adj1" fmla="val -51081"/>
              <a:gd name="adj2" fmla="val 804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也可以在此界面左侧勾选项目后，点击“审核通过”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“返回修改”，将项目推送至下一级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退回修改。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5121795-9E19-6DEF-2A24-3B45F207C8D5}"/>
              </a:ext>
            </a:extLst>
          </p:cNvPr>
          <p:cNvSpPr/>
          <p:nvPr/>
        </p:nvSpPr>
        <p:spPr>
          <a:xfrm>
            <a:off x="9779726" y="3709851"/>
            <a:ext cx="304800" cy="87085"/>
          </a:xfrm>
          <a:prstGeom prst="rect">
            <a:avLst/>
          </a:prstGeom>
          <a:solidFill>
            <a:srgbClr val="0E2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80473" y="120316"/>
            <a:ext cx="11869666" cy="2357268"/>
            <a:chOff x="180473" y="120316"/>
            <a:chExt cx="11869666" cy="2357268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73" y="120316"/>
              <a:ext cx="4490019" cy="2330728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422" y="120316"/>
              <a:ext cx="3496091" cy="2330727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444" y="120316"/>
              <a:ext cx="3741695" cy="2357268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0" y="-16163"/>
            <a:ext cx="12192000" cy="26276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363725" y="331585"/>
            <a:ext cx="3079502" cy="625428"/>
            <a:chOff x="2838" y="1917"/>
            <a:chExt cx="2004" cy="482"/>
          </a:xfrm>
          <a:solidFill>
            <a:schemeClr val="bg1"/>
          </a:solidFill>
        </p:grpSpPr>
        <p:sp>
          <p:nvSpPr>
            <p:cNvPr id="47" name="Freeform 5"/>
            <p:cNvSpPr/>
            <p:nvPr/>
          </p:nvSpPr>
          <p:spPr bwMode="auto">
            <a:xfrm>
              <a:off x="3174" y="1952"/>
              <a:ext cx="191" cy="302"/>
            </a:xfrm>
            <a:custGeom>
              <a:avLst/>
              <a:gdLst>
                <a:gd name="T0" fmla="*/ 97 w 100"/>
                <a:gd name="T1" fmla="*/ 25 h 156"/>
                <a:gd name="T2" fmla="*/ 98 w 100"/>
                <a:gd name="T3" fmla="*/ 138 h 156"/>
                <a:gd name="T4" fmla="*/ 85 w 100"/>
                <a:gd name="T5" fmla="*/ 153 h 156"/>
                <a:gd name="T6" fmla="*/ 49 w 100"/>
                <a:gd name="T7" fmla="*/ 117 h 156"/>
                <a:gd name="T8" fmla="*/ 57 w 100"/>
                <a:gd name="T9" fmla="*/ 123 h 156"/>
                <a:gd name="T10" fmla="*/ 57 w 100"/>
                <a:gd name="T11" fmla="*/ 119 h 156"/>
                <a:gd name="T12" fmla="*/ 77 w 100"/>
                <a:gd name="T13" fmla="*/ 134 h 156"/>
                <a:gd name="T14" fmla="*/ 83 w 100"/>
                <a:gd name="T15" fmla="*/ 121 h 156"/>
                <a:gd name="T16" fmla="*/ 76 w 100"/>
                <a:gd name="T17" fmla="*/ 31 h 156"/>
                <a:gd name="T18" fmla="*/ 66 w 100"/>
                <a:gd name="T19" fmla="*/ 7 h 156"/>
                <a:gd name="T20" fmla="*/ 0 w 100"/>
                <a:gd name="T21" fmla="*/ 28 h 156"/>
                <a:gd name="T22" fmla="*/ 1 w 100"/>
                <a:gd name="T23" fmla="*/ 26 h 156"/>
                <a:gd name="T24" fmla="*/ 58 w 100"/>
                <a:gd name="T25" fmla="*/ 4 h 156"/>
                <a:gd name="T26" fmla="*/ 97 w 100"/>
                <a:gd name="T27" fmla="*/ 2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56">
                  <a:moveTo>
                    <a:pt x="97" y="25"/>
                  </a:moveTo>
                  <a:cubicBezTo>
                    <a:pt x="87" y="33"/>
                    <a:pt x="100" y="117"/>
                    <a:pt x="98" y="138"/>
                  </a:cubicBezTo>
                  <a:cubicBezTo>
                    <a:pt x="96" y="153"/>
                    <a:pt x="93" y="156"/>
                    <a:pt x="85" y="153"/>
                  </a:cubicBezTo>
                  <a:cubicBezTo>
                    <a:pt x="75" y="149"/>
                    <a:pt x="51" y="124"/>
                    <a:pt x="49" y="117"/>
                  </a:cubicBezTo>
                  <a:cubicBezTo>
                    <a:pt x="50" y="117"/>
                    <a:pt x="55" y="122"/>
                    <a:pt x="57" y="123"/>
                  </a:cubicBezTo>
                  <a:cubicBezTo>
                    <a:pt x="57" y="121"/>
                    <a:pt x="56" y="121"/>
                    <a:pt x="57" y="119"/>
                  </a:cubicBezTo>
                  <a:cubicBezTo>
                    <a:pt x="61" y="123"/>
                    <a:pt x="74" y="133"/>
                    <a:pt x="77" y="134"/>
                  </a:cubicBezTo>
                  <a:cubicBezTo>
                    <a:pt x="84" y="134"/>
                    <a:pt x="81" y="126"/>
                    <a:pt x="83" y="121"/>
                  </a:cubicBezTo>
                  <a:cubicBezTo>
                    <a:pt x="82" y="103"/>
                    <a:pt x="75" y="47"/>
                    <a:pt x="76" y="31"/>
                  </a:cubicBezTo>
                  <a:cubicBezTo>
                    <a:pt x="75" y="20"/>
                    <a:pt x="75" y="10"/>
                    <a:pt x="66" y="7"/>
                  </a:cubicBezTo>
                  <a:cubicBezTo>
                    <a:pt x="42" y="8"/>
                    <a:pt x="23" y="28"/>
                    <a:pt x="0" y="28"/>
                  </a:cubicBezTo>
                  <a:cubicBezTo>
                    <a:pt x="0" y="27"/>
                    <a:pt x="1" y="27"/>
                    <a:pt x="1" y="26"/>
                  </a:cubicBezTo>
                  <a:cubicBezTo>
                    <a:pt x="8" y="17"/>
                    <a:pt x="58" y="4"/>
                    <a:pt x="58" y="4"/>
                  </a:cubicBezTo>
                  <a:cubicBezTo>
                    <a:pt x="73" y="0"/>
                    <a:pt x="97" y="4"/>
                    <a:pt x="9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6"/>
            <p:cNvSpPr/>
            <p:nvPr/>
          </p:nvSpPr>
          <p:spPr bwMode="auto">
            <a:xfrm>
              <a:off x="3254" y="1985"/>
              <a:ext cx="48" cy="39"/>
            </a:xfrm>
            <a:custGeom>
              <a:avLst/>
              <a:gdLst>
                <a:gd name="T0" fmla="*/ 7 w 25"/>
                <a:gd name="T1" fmla="*/ 1 h 20"/>
                <a:gd name="T2" fmla="*/ 24 w 25"/>
                <a:gd name="T3" fmla="*/ 9 h 20"/>
                <a:gd name="T4" fmla="*/ 24 w 25"/>
                <a:gd name="T5" fmla="*/ 16 h 20"/>
                <a:gd name="T6" fmla="*/ 12 w 25"/>
                <a:gd name="T7" fmla="*/ 17 h 20"/>
                <a:gd name="T8" fmla="*/ 1 w 25"/>
                <a:gd name="T9" fmla="*/ 5 h 20"/>
                <a:gd name="T10" fmla="*/ 7 w 25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0">
                  <a:moveTo>
                    <a:pt x="7" y="1"/>
                  </a:moveTo>
                  <a:cubicBezTo>
                    <a:pt x="12" y="2"/>
                    <a:pt x="17" y="1"/>
                    <a:pt x="24" y="9"/>
                  </a:cubicBezTo>
                  <a:cubicBezTo>
                    <a:pt x="25" y="11"/>
                    <a:pt x="25" y="13"/>
                    <a:pt x="24" y="16"/>
                  </a:cubicBezTo>
                  <a:cubicBezTo>
                    <a:pt x="23" y="18"/>
                    <a:pt x="15" y="20"/>
                    <a:pt x="12" y="17"/>
                  </a:cubicBezTo>
                  <a:cubicBezTo>
                    <a:pt x="9" y="13"/>
                    <a:pt x="2" y="8"/>
                    <a:pt x="1" y="5"/>
                  </a:cubicBezTo>
                  <a:cubicBezTo>
                    <a:pt x="0" y="2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3124" y="2020"/>
              <a:ext cx="27" cy="180"/>
            </a:xfrm>
            <a:custGeom>
              <a:avLst/>
              <a:gdLst>
                <a:gd name="T0" fmla="*/ 5 w 14"/>
                <a:gd name="T1" fmla="*/ 0 h 93"/>
                <a:gd name="T2" fmla="*/ 8 w 14"/>
                <a:gd name="T3" fmla="*/ 9 h 93"/>
                <a:gd name="T4" fmla="*/ 14 w 14"/>
                <a:gd name="T5" fmla="*/ 91 h 93"/>
                <a:gd name="T6" fmla="*/ 9 w 14"/>
                <a:gd name="T7" fmla="*/ 93 h 93"/>
                <a:gd name="T8" fmla="*/ 1 w 14"/>
                <a:gd name="T9" fmla="*/ 86 h 93"/>
                <a:gd name="T10" fmla="*/ 3 w 14"/>
                <a:gd name="T11" fmla="*/ 6 h 93"/>
                <a:gd name="T12" fmla="*/ 5 w 14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3">
                  <a:moveTo>
                    <a:pt x="5" y="0"/>
                  </a:moveTo>
                  <a:cubicBezTo>
                    <a:pt x="6" y="1"/>
                    <a:pt x="8" y="1"/>
                    <a:pt x="8" y="9"/>
                  </a:cubicBezTo>
                  <a:cubicBezTo>
                    <a:pt x="9" y="10"/>
                    <a:pt x="10" y="90"/>
                    <a:pt x="14" y="91"/>
                  </a:cubicBezTo>
                  <a:cubicBezTo>
                    <a:pt x="11" y="92"/>
                    <a:pt x="12" y="93"/>
                    <a:pt x="9" y="93"/>
                  </a:cubicBezTo>
                  <a:cubicBezTo>
                    <a:pt x="6" y="90"/>
                    <a:pt x="3" y="90"/>
                    <a:pt x="1" y="86"/>
                  </a:cubicBezTo>
                  <a:cubicBezTo>
                    <a:pt x="4" y="67"/>
                    <a:pt x="0" y="31"/>
                    <a:pt x="3" y="6"/>
                  </a:cubicBezTo>
                  <a:cubicBezTo>
                    <a:pt x="3" y="3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8"/>
            <p:cNvSpPr/>
            <p:nvPr/>
          </p:nvSpPr>
          <p:spPr bwMode="auto">
            <a:xfrm>
              <a:off x="2838" y="2053"/>
              <a:ext cx="99" cy="46"/>
            </a:xfrm>
            <a:custGeom>
              <a:avLst/>
              <a:gdLst>
                <a:gd name="T0" fmla="*/ 52 w 52"/>
                <a:gd name="T1" fmla="*/ 24 h 24"/>
                <a:gd name="T2" fmla="*/ 33 w 52"/>
                <a:gd name="T3" fmla="*/ 16 h 24"/>
                <a:gd name="T4" fmla="*/ 17 w 52"/>
                <a:gd name="T5" fmla="*/ 9 h 24"/>
                <a:gd name="T6" fmla="*/ 0 w 52"/>
                <a:gd name="T7" fmla="*/ 0 h 24"/>
                <a:gd name="T8" fmla="*/ 20 w 52"/>
                <a:gd name="T9" fmla="*/ 2 h 24"/>
                <a:gd name="T10" fmla="*/ 44 w 52"/>
                <a:gd name="T11" fmla="*/ 15 h 24"/>
                <a:gd name="T12" fmla="*/ 52 w 5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4">
                  <a:moveTo>
                    <a:pt x="52" y="24"/>
                  </a:moveTo>
                  <a:cubicBezTo>
                    <a:pt x="43" y="24"/>
                    <a:pt x="42" y="22"/>
                    <a:pt x="33" y="16"/>
                  </a:cubicBezTo>
                  <a:cubicBezTo>
                    <a:pt x="31" y="14"/>
                    <a:pt x="27" y="11"/>
                    <a:pt x="17" y="9"/>
                  </a:cubicBezTo>
                  <a:cubicBezTo>
                    <a:pt x="14" y="6"/>
                    <a:pt x="3" y="4"/>
                    <a:pt x="0" y="0"/>
                  </a:cubicBezTo>
                  <a:cubicBezTo>
                    <a:pt x="8" y="0"/>
                    <a:pt x="14" y="0"/>
                    <a:pt x="20" y="2"/>
                  </a:cubicBezTo>
                  <a:cubicBezTo>
                    <a:pt x="22" y="4"/>
                    <a:pt x="34" y="6"/>
                    <a:pt x="44" y="15"/>
                  </a:cubicBezTo>
                  <a:cubicBezTo>
                    <a:pt x="48" y="18"/>
                    <a:pt x="51" y="19"/>
                    <a:pt x="5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2924" y="1917"/>
              <a:ext cx="164" cy="360"/>
            </a:xfrm>
            <a:custGeom>
              <a:avLst/>
              <a:gdLst>
                <a:gd name="T0" fmla="*/ 39 w 86"/>
                <a:gd name="T1" fmla="*/ 38 h 186"/>
                <a:gd name="T2" fmla="*/ 56 w 86"/>
                <a:gd name="T3" fmla="*/ 34 h 186"/>
                <a:gd name="T4" fmla="*/ 59 w 86"/>
                <a:gd name="T5" fmla="*/ 31 h 186"/>
                <a:gd name="T6" fmla="*/ 85 w 86"/>
                <a:gd name="T7" fmla="*/ 43 h 186"/>
                <a:gd name="T8" fmla="*/ 85 w 86"/>
                <a:gd name="T9" fmla="*/ 48 h 186"/>
                <a:gd name="T10" fmla="*/ 64 w 86"/>
                <a:gd name="T11" fmla="*/ 61 h 186"/>
                <a:gd name="T12" fmla="*/ 55 w 86"/>
                <a:gd name="T13" fmla="*/ 72 h 186"/>
                <a:gd name="T14" fmla="*/ 57 w 86"/>
                <a:gd name="T15" fmla="*/ 81 h 186"/>
                <a:gd name="T16" fmla="*/ 39 w 86"/>
                <a:gd name="T17" fmla="*/ 88 h 186"/>
                <a:gd name="T18" fmla="*/ 39 w 86"/>
                <a:gd name="T19" fmla="*/ 55 h 186"/>
                <a:gd name="T20" fmla="*/ 45 w 86"/>
                <a:gd name="T21" fmla="*/ 48 h 186"/>
                <a:gd name="T22" fmla="*/ 39 w 86"/>
                <a:gd name="T23" fmla="*/ 49 h 186"/>
                <a:gd name="T24" fmla="*/ 39 w 86"/>
                <a:gd name="T25" fmla="*/ 38 h 186"/>
                <a:gd name="T26" fmla="*/ 12 w 86"/>
                <a:gd name="T27" fmla="*/ 1 h 186"/>
                <a:gd name="T28" fmla="*/ 30 w 86"/>
                <a:gd name="T29" fmla="*/ 8 h 186"/>
                <a:gd name="T30" fmla="*/ 34 w 86"/>
                <a:gd name="T31" fmla="*/ 14 h 186"/>
                <a:gd name="T32" fmla="*/ 34 w 86"/>
                <a:gd name="T33" fmla="*/ 39 h 186"/>
                <a:gd name="T34" fmla="*/ 39 w 86"/>
                <a:gd name="T35" fmla="*/ 38 h 186"/>
                <a:gd name="T36" fmla="*/ 39 w 86"/>
                <a:gd name="T37" fmla="*/ 49 h 186"/>
                <a:gd name="T38" fmla="*/ 34 w 86"/>
                <a:gd name="T39" fmla="*/ 50 h 186"/>
                <a:gd name="T40" fmla="*/ 33 w 86"/>
                <a:gd name="T41" fmla="*/ 63 h 186"/>
                <a:gd name="T42" fmla="*/ 39 w 86"/>
                <a:gd name="T43" fmla="*/ 55 h 186"/>
                <a:gd name="T44" fmla="*/ 39 w 86"/>
                <a:gd name="T45" fmla="*/ 88 h 186"/>
                <a:gd name="T46" fmla="*/ 35 w 86"/>
                <a:gd name="T47" fmla="*/ 91 h 186"/>
                <a:gd name="T48" fmla="*/ 26 w 86"/>
                <a:gd name="T49" fmla="*/ 183 h 186"/>
                <a:gd name="T50" fmla="*/ 23 w 86"/>
                <a:gd name="T51" fmla="*/ 186 h 186"/>
                <a:gd name="T52" fmla="*/ 20 w 86"/>
                <a:gd name="T53" fmla="*/ 97 h 186"/>
                <a:gd name="T54" fmla="*/ 16 w 86"/>
                <a:gd name="T55" fmla="*/ 92 h 186"/>
                <a:gd name="T56" fmla="*/ 17 w 86"/>
                <a:gd name="T57" fmla="*/ 81 h 186"/>
                <a:gd name="T58" fmla="*/ 20 w 86"/>
                <a:gd name="T59" fmla="*/ 79 h 186"/>
                <a:gd name="T60" fmla="*/ 19 w 86"/>
                <a:gd name="T61" fmla="*/ 54 h 186"/>
                <a:gd name="T62" fmla="*/ 0 w 86"/>
                <a:gd name="T63" fmla="*/ 53 h 186"/>
                <a:gd name="T64" fmla="*/ 8 w 86"/>
                <a:gd name="T65" fmla="*/ 47 h 186"/>
                <a:gd name="T66" fmla="*/ 18 w 86"/>
                <a:gd name="T67" fmla="*/ 44 h 186"/>
                <a:gd name="T68" fmla="*/ 17 w 86"/>
                <a:gd name="T69" fmla="*/ 17 h 186"/>
                <a:gd name="T70" fmla="*/ 15 w 86"/>
                <a:gd name="T71" fmla="*/ 6 h 186"/>
                <a:gd name="T72" fmla="*/ 12 w 86"/>
                <a:gd name="T73" fmla="*/ 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86">
                  <a:moveTo>
                    <a:pt x="39" y="38"/>
                  </a:moveTo>
                  <a:cubicBezTo>
                    <a:pt x="45" y="37"/>
                    <a:pt x="50" y="35"/>
                    <a:pt x="56" y="34"/>
                  </a:cubicBezTo>
                  <a:cubicBezTo>
                    <a:pt x="56" y="33"/>
                    <a:pt x="59" y="32"/>
                    <a:pt x="59" y="31"/>
                  </a:cubicBezTo>
                  <a:cubicBezTo>
                    <a:pt x="75" y="29"/>
                    <a:pt x="85" y="39"/>
                    <a:pt x="85" y="43"/>
                  </a:cubicBezTo>
                  <a:cubicBezTo>
                    <a:pt x="86" y="45"/>
                    <a:pt x="86" y="46"/>
                    <a:pt x="85" y="48"/>
                  </a:cubicBezTo>
                  <a:cubicBezTo>
                    <a:pt x="83" y="52"/>
                    <a:pt x="65" y="60"/>
                    <a:pt x="64" y="61"/>
                  </a:cubicBezTo>
                  <a:cubicBezTo>
                    <a:pt x="57" y="66"/>
                    <a:pt x="55" y="68"/>
                    <a:pt x="55" y="72"/>
                  </a:cubicBezTo>
                  <a:cubicBezTo>
                    <a:pt x="57" y="73"/>
                    <a:pt x="60" y="78"/>
                    <a:pt x="57" y="81"/>
                  </a:cubicBezTo>
                  <a:cubicBezTo>
                    <a:pt x="53" y="82"/>
                    <a:pt x="45" y="85"/>
                    <a:pt x="39" y="88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38"/>
                  </a:lnTo>
                  <a:close/>
                  <a:moveTo>
                    <a:pt x="12" y="1"/>
                  </a:moveTo>
                  <a:cubicBezTo>
                    <a:pt x="19" y="0"/>
                    <a:pt x="26" y="1"/>
                    <a:pt x="30" y="8"/>
                  </a:cubicBezTo>
                  <a:cubicBezTo>
                    <a:pt x="31" y="8"/>
                    <a:pt x="33" y="12"/>
                    <a:pt x="34" y="14"/>
                  </a:cubicBezTo>
                  <a:cubicBezTo>
                    <a:pt x="34" y="22"/>
                    <a:pt x="34" y="30"/>
                    <a:pt x="34" y="39"/>
                  </a:cubicBezTo>
                  <a:cubicBezTo>
                    <a:pt x="36" y="39"/>
                    <a:pt x="37" y="38"/>
                    <a:pt x="39" y="38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89"/>
                    <a:pt x="35" y="90"/>
                    <a:pt x="35" y="91"/>
                  </a:cubicBezTo>
                  <a:cubicBezTo>
                    <a:pt x="32" y="124"/>
                    <a:pt x="31" y="150"/>
                    <a:pt x="26" y="183"/>
                  </a:cubicBezTo>
                  <a:cubicBezTo>
                    <a:pt x="25" y="183"/>
                    <a:pt x="24" y="186"/>
                    <a:pt x="23" y="186"/>
                  </a:cubicBezTo>
                  <a:cubicBezTo>
                    <a:pt x="22" y="157"/>
                    <a:pt x="20" y="127"/>
                    <a:pt x="20" y="97"/>
                  </a:cubicBezTo>
                  <a:cubicBezTo>
                    <a:pt x="19" y="94"/>
                    <a:pt x="17" y="94"/>
                    <a:pt x="16" y="92"/>
                  </a:cubicBezTo>
                  <a:cubicBezTo>
                    <a:pt x="13" y="90"/>
                    <a:pt x="14" y="82"/>
                    <a:pt x="17" y="81"/>
                  </a:cubicBezTo>
                  <a:cubicBezTo>
                    <a:pt x="18" y="81"/>
                    <a:pt x="19" y="79"/>
                    <a:pt x="20" y="79"/>
                  </a:cubicBezTo>
                  <a:cubicBezTo>
                    <a:pt x="20" y="60"/>
                    <a:pt x="19" y="61"/>
                    <a:pt x="19" y="54"/>
                  </a:cubicBezTo>
                  <a:cubicBezTo>
                    <a:pt x="15" y="53"/>
                    <a:pt x="0" y="58"/>
                    <a:pt x="0" y="53"/>
                  </a:cubicBezTo>
                  <a:cubicBezTo>
                    <a:pt x="1" y="51"/>
                    <a:pt x="6" y="49"/>
                    <a:pt x="8" y="47"/>
                  </a:cubicBezTo>
                  <a:cubicBezTo>
                    <a:pt x="12" y="46"/>
                    <a:pt x="15" y="45"/>
                    <a:pt x="18" y="44"/>
                  </a:cubicBezTo>
                  <a:cubicBezTo>
                    <a:pt x="19" y="34"/>
                    <a:pt x="19" y="27"/>
                    <a:pt x="17" y="17"/>
                  </a:cubicBezTo>
                  <a:cubicBezTo>
                    <a:pt x="17" y="15"/>
                    <a:pt x="17" y="6"/>
                    <a:pt x="15" y="6"/>
                  </a:cubicBezTo>
                  <a:cubicBezTo>
                    <a:pt x="14" y="4"/>
                    <a:pt x="12" y="4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0"/>
            <p:cNvSpPr>
              <a:spLocks noEditPoints="1"/>
            </p:cNvSpPr>
            <p:nvPr/>
          </p:nvSpPr>
          <p:spPr bwMode="auto">
            <a:xfrm>
              <a:off x="3155" y="2012"/>
              <a:ext cx="154" cy="176"/>
            </a:xfrm>
            <a:custGeom>
              <a:avLst/>
              <a:gdLst>
                <a:gd name="T0" fmla="*/ 62 w 81"/>
                <a:gd name="T1" fmla="*/ 38 h 91"/>
                <a:gd name="T2" fmla="*/ 67 w 81"/>
                <a:gd name="T3" fmla="*/ 28 h 91"/>
                <a:gd name="T4" fmla="*/ 78 w 81"/>
                <a:gd name="T5" fmla="*/ 36 h 91"/>
                <a:gd name="T6" fmla="*/ 70 w 81"/>
                <a:gd name="T7" fmla="*/ 51 h 91"/>
                <a:gd name="T8" fmla="*/ 81 w 81"/>
                <a:gd name="T9" fmla="*/ 79 h 91"/>
                <a:gd name="T10" fmla="*/ 78 w 81"/>
                <a:gd name="T11" fmla="*/ 80 h 91"/>
                <a:gd name="T12" fmla="*/ 65 w 81"/>
                <a:gd name="T13" fmla="*/ 57 h 91"/>
                <a:gd name="T14" fmla="*/ 50 w 81"/>
                <a:gd name="T15" fmla="*/ 72 h 91"/>
                <a:gd name="T16" fmla="*/ 52 w 81"/>
                <a:gd name="T17" fmla="*/ 74 h 91"/>
                <a:gd name="T18" fmla="*/ 59 w 81"/>
                <a:gd name="T19" fmla="*/ 77 h 91"/>
                <a:gd name="T20" fmla="*/ 59 w 81"/>
                <a:gd name="T21" fmla="*/ 83 h 91"/>
                <a:gd name="T22" fmla="*/ 49 w 81"/>
                <a:gd name="T23" fmla="*/ 85 h 91"/>
                <a:gd name="T24" fmla="*/ 46 w 81"/>
                <a:gd name="T25" fmla="*/ 87 h 91"/>
                <a:gd name="T26" fmla="*/ 44 w 81"/>
                <a:gd name="T27" fmla="*/ 89 h 91"/>
                <a:gd name="T28" fmla="*/ 44 w 81"/>
                <a:gd name="T29" fmla="*/ 63 h 91"/>
                <a:gd name="T30" fmla="*/ 58 w 81"/>
                <a:gd name="T31" fmla="*/ 43 h 91"/>
                <a:gd name="T32" fmla="*/ 53 w 81"/>
                <a:gd name="T33" fmla="*/ 40 h 91"/>
                <a:gd name="T34" fmla="*/ 44 w 81"/>
                <a:gd name="T35" fmla="*/ 51 h 91"/>
                <a:gd name="T36" fmla="*/ 44 w 81"/>
                <a:gd name="T37" fmla="*/ 43 h 91"/>
                <a:gd name="T38" fmla="*/ 45 w 81"/>
                <a:gd name="T39" fmla="*/ 40 h 91"/>
                <a:gd name="T40" fmla="*/ 44 w 81"/>
                <a:gd name="T41" fmla="*/ 40 h 91"/>
                <a:gd name="T42" fmla="*/ 44 w 81"/>
                <a:gd name="T43" fmla="*/ 32 h 91"/>
                <a:gd name="T44" fmla="*/ 46 w 81"/>
                <a:gd name="T45" fmla="*/ 35 h 91"/>
                <a:gd name="T46" fmla="*/ 50 w 81"/>
                <a:gd name="T47" fmla="*/ 39 h 91"/>
                <a:gd name="T48" fmla="*/ 51 w 81"/>
                <a:gd name="T49" fmla="*/ 36 h 91"/>
                <a:gd name="T50" fmla="*/ 44 w 81"/>
                <a:gd name="T51" fmla="*/ 27 h 91"/>
                <a:gd name="T52" fmla="*/ 44 w 81"/>
                <a:gd name="T53" fmla="*/ 3 h 91"/>
                <a:gd name="T54" fmla="*/ 48 w 81"/>
                <a:gd name="T55" fmla="*/ 7 h 91"/>
                <a:gd name="T56" fmla="*/ 44 w 81"/>
                <a:gd name="T57" fmla="*/ 19 h 91"/>
                <a:gd name="T58" fmla="*/ 62 w 81"/>
                <a:gd name="T59" fmla="*/ 38 h 91"/>
                <a:gd name="T60" fmla="*/ 44 w 81"/>
                <a:gd name="T61" fmla="*/ 89 h 91"/>
                <a:gd name="T62" fmla="*/ 33 w 81"/>
                <a:gd name="T63" fmla="*/ 91 h 91"/>
                <a:gd name="T64" fmla="*/ 12 w 81"/>
                <a:gd name="T65" fmla="*/ 77 h 91"/>
                <a:gd name="T66" fmla="*/ 13 w 81"/>
                <a:gd name="T67" fmla="*/ 77 h 91"/>
                <a:gd name="T68" fmla="*/ 44 w 81"/>
                <a:gd name="T69" fmla="*/ 63 h 91"/>
                <a:gd name="T70" fmla="*/ 44 w 81"/>
                <a:gd name="T71" fmla="*/ 89 h 91"/>
                <a:gd name="T72" fmla="*/ 44 w 81"/>
                <a:gd name="T73" fmla="*/ 51 h 91"/>
                <a:gd name="T74" fmla="*/ 44 w 81"/>
                <a:gd name="T75" fmla="*/ 43 h 91"/>
                <a:gd name="T76" fmla="*/ 26 w 81"/>
                <a:gd name="T77" fmla="*/ 59 h 91"/>
                <a:gd name="T78" fmla="*/ 18 w 81"/>
                <a:gd name="T79" fmla="*/ 64 h 91"/>
                <a:gd name="T80" fmla="*/ 41 w 81"/>
                <a:gd name="T81" fmla="*/ 38 h 91"/>
                <a:gd name="T82" fmla="*/ 44 w 81"/>
                <a:gd name="T83" fmla="*/ 40 h 91"/>
                <a:gd name="T84" fmla="*/ 44 w 81"/>
                <a:gd name="T85" fmla="*/ 32 h 91"/>
                <a:gd name="T86" fmla="*/ 36 w 81"/>
                <a:gd name="T87" fmla="*/ 25 h 91"/>
                <a:gd name="T88" fmla="*/ 40 w 81"/>
                <a:gd name="T89" fmla="*/ 23 h 91"/>
                <a:gd name="T90" fmla="*/ 44 w 81"/>
                <a:gd name="T91" fmla="*/ 27 h 91"/>
                <a:gd name="T92" fmla="*/ 44 w 81"/>
                <a:gd name="T93" fmla="*/ 3 h 91"/>
                <a:gd name="T94" fmla="*/ 42 w 81"/>
                <a:gd name="T95" fmla="*/ 3 h 91"/>
                <a:gd name="T96" fmla="*/ 21 w 81"/>
                <a:gd name="T97" fmla="*/ 0 h 91"/>
                <a:gd name="T98" fmla="*/ 15 w 81"/>
                <a:gd name="T99" fmla="*/ 7 h 91"/>
                <a:gd name="T100" fmla="*/ 23 w 81"/>
                <a:gd name="T101" fmla="*/ 7 h 91"/>
                <a:gd name="T102" fmla="*/ 22 w 81"/>
                <a:gd name="T103" fmla="*/ 9 h 91"/>
                <a:gd name="T104" fmla="*/ 13 w 81"/>
                <a:gd name="T105" fmla="*/ 9 h 91"/>
                <a:gd name="T106" fmla="*/ 21 w 81"/>
                <a:gd name="T107" fmla="*/ 17 h 91"/>
                <a:gd name="T108" fmla="*/ 5 w 81"/>
                <a:gd name="T109" fmla="*/ 29 h 91"/>
                <a:gd name="T110" fmla="*/ 4 w 81"/>
                <a:gd name="T111" fmla="*/ 30 h 91"/>
                <a:gd name="T112" fmla="*/ 11 w 81"/>
                <a:gd name="T113" fmla="*/ 45 h 91"/>
                <a:gd name="T114" fmla="*/ 32 w 81"/>
                <a:gd name="T115" fmla="*/ 28 h 91"/>
                <a:gd name="T116" fmla="*/ 34 w 81"/>
                <a:gd name="T117" fmla="*/ 34 h 91"/>
                <a:gd name="T118" fmla="*/ 1 w 81"/>
                <a:gd name="T119" fmla="*/ 69 h 91"/>
                <a:gd name="T120" fmla="*/ 7 w 81"/>
                <a:gd name="T121" fmla="*/ 77 h 91"/>
                <a:gd name="T122" fmla="*/ 44 w 81"/>
                <a:gd name="T123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91">
                  <a:moveTo>
                    <a:pt x="62" y="38"/>
                  </a:moveTo>
                  <a:cubicBezTo>
                    <a:pt x="64" y="34"/>
                    <a:pt x="67" y="32"/>
                    <a:pt x="67" y="28"/>
                  </a:cubicBezTo>
                  <a:cubicBezTo>
                    <a:pt x="72" y="30"/>
                    <a:pt x="75" y="31"/>
                    <a:pt x="78" y="36"/>
                  </a:cubicBezTo>
                  <a:cubicBezTo>
                    <a:pt x="79" y="45"/>
                    <a:pt x="70" y="48"/>
                    <a:pt x="70" y="51"/>
                  </a:cubicBezTo>
                  <a:cubicBezTo>
                    <a:pt x="72" y="60"/>
                    <a:pt x="80" y="71"/>
                    <a:pt x="81" y="79"/>
                  </a:cubicBezTo>
                  <a:cubicBezTo>
                    <a:pt x="81" y="80"/>
                    <a:pt x="79" y="81"/>
                    <a:pt x="78" y="80"/>
                  </a:cubicBezTo>
                  <a:cubicBezTo>
                    <a:pt x="73" y="76"/>
                    <a:pt x="67" y="64"/>
                    <a:pt x="65" y="57"/>
                  </a:cubicBezTo>
                  <a:cubicBezTo>
                    <a:pt x="62" y="61"/>
                    <a:pt x="57" y="66"/>
                    <a:pt x="50" y="72"/>
                  </a:cubicBezTo>
                  <a:cubicBezTo>
                    <a:pt x="51" y="74"/>
                    <a:pt x="51" y="73"/>
                    <a:pt x="52" y="74"/>
                  </a:cubicBezTo>
                  <a:cubicBezTo>
                    <a:pt x="56" y="75"/>
                    <a:pt x="57" y="75"/>
                    <a:pt x="59" y="77"/>
                  </a:cubicBezTo>
                  <a:cubicBezTo>
                    <a:pt x="60" y="79"/>
                    <a:pt x="59" y="82"/>
                    <a:pt x="59" y="83"/>
                  </a:cubicBezTo>
                  <a:cubicBezTo>
                    <a:pt x="58" y="85"/>
                    <a:pt x="54" y="84"/>
                    <a:pt x="49" y="85"/>
                  </a:cubicBezTo>
                  <a:cubicBezTo>
                    <a:pt x="48" y="86"/>
                    <a:pt x="47" y="87"/>
                    <a:pt x="46" y="87"/>
                  </a:cubicBezTo>
                  <a:cubicBezTo>
                    <a:pt x="45" y="88"/>
                    <a:pt x="45" y="89"/>
                    <a:pt x="44" y="8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55"/>
                    <a:pt x="58" y="45"/>
                    <a:pt x="58" y="43"/>
                  </a:cubicBezTo>
                  <a:cubicBezTo>
                    <a:pt x="56" y="42"/>
                    <a:pt x="56" y="41"/>
                    <a:pt x="53" y="40"/>
                  </a:cubicBezTo>
                  <a:cubicBezTo>
                    <a:pt x="53" y="42"/>
                    <a:pt x="49" y="46"/>
                    <a:pt x="44" y="51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5" y="41"/>
                    <a:pt x="4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33"/>
                    <a:pt x="46" y="34"/>
                    <a:pt x="46" y="35"/>
                  </a:cubicBezTo>
                  <a:cubicBezTo>
                    <a:pt x="50" y="37"/>
                    <a:pt x="48" y="36"/>
                    <a:pt x="50" y="39"/>
                  </a:cubicBezTo>
                  <a:cubicBezTo>
                    <a:pt x="52" y="39"/>
                    <a:pt x="51" y="38"/>
                    <a:pt x="51" y="36"/>
                  </a:cubicBezTo>
                  <a:cubicBezTo>
                    <a:pt x="49" y="34"/>
                    <a:pt x="47" y="30"/>
                    <a:pt x="44" y="2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4"/>
                    <a:pt x="47" y="6"/>
                    <a:pt x="48" y="7"/>
                  </a:cubicBezTo>
                  <a:cubicBezTo>
                    <a:pt x="50" y="14"/>
                    <a:pt x="49" y="16"/>
                    <a:pt x="44" y="19"/>
                  </a:cubicBezTo>
                  <a:cubicBezTo>
                    <a:pt x="50" y="26"/>
                    <a:pt x="52" y="33"/>
                    <a:pt x="62" y="38"/>
                  </a:cubicBezTo>
                  <a:close/>
                  <a:moveTo>
                    <a:pt x="44" y="89"/>
                  </a:moveTo>
                  <a:cubicBezTo>
                    <a:pt x="41" y="91"/>
                    <a:pt x="37" y="91"/>
                    <a:pt x="33" y="91"/>
                  </a:cubicBezTo>
                  <a:cubicBezTo>
                    <a:pt x="29" y="90"/>
                    <a:pt x="13" y="81"/>
                    <a:pt x="12" y="77"/>
                  </a:cubicBezTo>
                  <a:cubicBezTo>
                    <a:pt x="12" y="77"/>
                    <a:pt x="13" y="77"/>
                    <a:pt x="13" y="77"/>
                  </a:cubicBezTo>
                  <a:cubicBezTo>
                    <a:pt x="20" y="84"/>
                    <a:pt x="33" y="74"/>
                    <a:pt x="44" y="63"/>
                  </a:cubicBezTo>
                  <a:cubicBezTo>
                    <a:pt x="44" y="89"/>
                    <a:pt x="44" y="89"/>
                    <a:pt x="44" y="89"/>
                  </a:cubicBezTo>
                  <a:close/>
                  <a:moveTo>
                    <a:pt x="44" y="51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1" y="47"/>
                    <a:pt x="33" y="54"/>
                    <a:pt x="26" y="59"/>
                  </a:cubicBezTo>
                  <a:cubicBezTo>
                    <a:pt x="24" y="60"/>
                    <a:pt x="20" y="64"/>
                    <a:pt x="18" y="64"/>
                  </a:cubicBezTo>
                  <a:cubicBezTo>
                    <a:pt x="22" y="58"/>
                    <a:pt x="36" y="48"/>
                    <a:pt x="41" y="38"/>
                  </a:cubicBezTo>
                  <a:cubicBezTo>
                    <a:pt x="42" y="39"/>
                    <a:pt x="43" y="39"/>
                    <a:pt x="44" y="4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0"/>
                    <a:pt x="40" y="28"/>
                    <a:pt x="36" y="25"/>
                  </a:cubicBezTo>
                  <a:cubicBezTo>
                    <a:pt x="37" y="25"/>
                    <a:pt x="39" y="23"/>
                    <a:pt x="40" y="23"/>
                  </a:cubicBezTo>
                  <a:cubicBezTo>
                    <a:pt x="42" y="24"/>
                    <a:pt x="43" y="25"/>
                    <a:pt x="44" y="2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1" y="3"/>
                    <a:pt x="25" y="0"/>
                    <a:pt x="21" y="0"/>
                  </a:cubicBezTo>
                  <a:cubicBezTo>
                    <a:pt x="17" y="1"/>
                    <a:pt x="14" y="2"/>
                    <a:pt x="15" y="7"/>
                  </a:cubicBezTo>
                  <a:cubicBezTo>
                    <a:pt x="16" y="8"/>
                    <a:pt x="20" y="8"/>
                    <a:pt x="23" y="7"/>
                  </a:cubicBezTo>
                  <a:cubicBezTo>
                    <a:pt x="24" y="8"/>
                    <a:pt x="23" y="9"/>
                    <a:pt x="22" y="9"/>
                  </a:cubicBezTo>
                  <a:cubicBezTo>
                    <a:pt x="18" y="10"/>
                    <a:pt x="17" y="9"/>
                    <a:pt x="13" y="9"/>
                  </a:cubicBezTo>
                  <a:cubicBezTo>
                    <a:pt x="9" y="9"/>
                    <a:pt x="18" y="15"/>
                    <a:pt x="21" y="17"/>
                  </a:cubicBezTo>
                  <a:cubicBezTo>
                    <a:pt x="20" y="21"/>
                    <a:pt x="10" y="30"/>
                    <a:pt x="5" y="29"/>
                  </a:cubicBezTo>
                  <a:cubicBezTo>
                    <a:pt x="5" y="30"/>
                    <a:pt x="5" y="29"/>
                    <a:pt x="4" y="30"/>
                  </a:cubicBezTo>
                  <a:cubicBezTo>
                    <a:pt x="4" y="36"/>
                    <a:pt x="4" y="43"/>
                    <a:pt x="11" y="45"/>
                  </a:cubicBezTo>
                  <a:cubicBezTo>
                    <a:pt x="15" y="42"/>
                    <a:pt x="29" y="33"/>
                    <a:pt x="32" y="28"/>
                  </a:cubicBezTo>
                  <a:cubicBezTo>
                    <a:pt x="36" y="31"/>
                    <a:pt x="34" y="33"/>
                    <a:pt x="34" y="34"/>
                  </a:cubicBezTo>
                  <a:cubicBezTo>
                    <a:pt x="26" y="45"/>
                    <a:pt x="10" y="59"/>
                    <a:pt x="1" y="69"/>
                  </a:cubicBezTo>
                  <a:cubicBezTo>
                    <a:pt x="0" y="76"/>
                    <a:pt x="0" y="79"/>
                    <a:pt x="7" y="77"/>
                  </a:cubicBezTo>
                  <a:cubicBezTo>
                    <a:pt x="10" y="78"/>
                    <a:pt x="31" y="62"/>
                    <a:pt x="4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1"/>
            <p:cNvSpPr/>
            <p:nvPr/>
          </p:nvSpPr>
          <p:spPr bwMode="auto">
            <a:xfrm>
              <a:off x="4241" y="1931"/>
              <a:ext cx="280" cy="191"/>
            </a:xfrm>
            <a:custGeom>
              <a:avLst/>
              <a:gdLst>
                <a:gd name="T0" fmla="*/ 29 w 147"/>
                <a:gd name="T1" fmla="*/ 27 h 99"/>
                <a:gd name="T2" fmla="*/ 50 w 147"/>
                <a:gd name="T3" fmla="*/ 67 h 99"/>
                <a:gd name="T4" fmla="*/ 59 w 147"/>
                <a:gd name="T5" fmla="*/ 64 h 99"/>
                <a:gd name="T6" fmla="*/ 44 w 147"/>
                <a:gd name="T7" fmla="*/ 19 h 99"/>
                <a:gd name="T8" fmla="*/ 60 w 147"/>
                <a:gd name="T9" fmla="*/ 35 h 99"/>
                <a:gd name="T10" fmla="*/ 66 w 147"/>
                <a:gd name="T11" fmla="*/ 56 h 99"/>
                <a:gd name="T12" fmla="*/ 69 w 147"/>
                <a:gd name="T13" fmla="*/ 51 h 99"/>
                <a:gd name="T14" fmla="*/ 70 w 147"/>
                <a:gd name="T15" fmla="*/ 45 h 99"/>
                <a:gd name="T16" fmla="*/ 66 w 147"/>
                <a:gd name="T17" fmla="*/ 40 h 99"/>
                <a:gd name="T18" fmla="*/ 72 w 147"/>
                <a:gd name="T19" fmla="*/ 40 h 99"/>
                <a:gd name="T20" fmla="*/ 73 w 147"/>
                <a:gd name="T21" fmla="*/ 30 h 99"/>
                <a:gd name="T22" fmla="*/ 63 w 147"/>
                <a:gd name="T23" fmla="*/ 16 h 99"/>
                <a:gd name="T24" fmla="*/ 66 w 147"/>
                <a:gd name="T25" fmla="*/ 5 h 99"/>
                <a:gd name="T26" fmla="*/ 80 w 147"/>
                <a:gd name="T27" fmla="*/ 15 h 99"/>
                <a:gd name="T28" fmla="*/ 87 w 147"/>
                <a:gd name="T29" fmla="*/ 39 h 99"/>
                <a:gd name="T30" fmla="*/ 82 w 147"/>
                <a:gd name="T31" fmla="*/ 50 h 99"/>
                <a:gd name="T32" fmla="*/ 77 w 147"/>
                <a:gd name="T33" fmla="*/ 58 h 99"/>
                <a:gd name="T34" fmla="*/ 99 w 147"/>
                <a:gd name="T35" fmla="*/ 53 h 99"/>
                <a:gd name="T36" fmla="*/ 94 w 147"/>
                <a:gd name="T37" fmla="*/ 40 h 99"/>
                <a:gd name="T38" fmla="*/ 99 w 147"/>
                <a:gd name="T39" fmla="*/ 38 h 99"/>
                <a:gd name="T40" fmla="*/ 104 w 147"/>
                <a:gd name="T41" fmla="*/ 37 h 99"/>
                <a:gd name="T42" fmla="*/ 98 w 147"/>
                <a:gd name="T43" fmla="*/ 23 h 99"/>
                <a:gd name="T44" fmla="*/ 101 w 147"/>
                <a:gd name="T45" fmla="*/ 19 h 99"/>
                <a:gd name="T46" fmla="*/ 105 w 147"/>
                <a:gd name="T47" fmla="*/ 15 h 99"/>
                <a:gd name="T48" fmla="*/ 96 w 147"/>
                <a:gd name="T49" fmla="*/ 6 h 99"/>
                <a:gd name="T50" fmla="*/ 104 w 147"/>
                <a:gd name="T51" fmla="*/ 3 h 99"/>
                <a:gd name="T52" fmla="*/ 111 w 147"/>
                <a:gd name="T53" fmla="*/ 2 h 99"/>
                <a:gd name="T54" fmla="*/ 120 w 147"/>
                <a:gd name="T55" fmla="*/ 19 h 99"/>
                <a:gd name="T56" fmla="*/ 114 w 147"/>
                <a:gd name="T57" fmla="*/ 32 h 99"/>
                <a:gd name="T58" fmla="*/ 112 w 147"/>
                <a:gd name="T59" fmla="*/ 49 h 99"/>
                <a:gd name="T60" fmla="*/ 143 w 147"/>
                <a:gd name="T61" fmla="*/ 56 h 99"/>
                <a:gd name="T62" fmla="*/ 130 w 147"/>
                <a:gd name="T63" fmla="*/ 63 h 99"/>
                <a:gd name="T64" fmla="*/ 119 w 147"/>
                <a:gd name="T65" fmla="*/ 58 h 99"/>
                <a:gd name="T66" fmla="*/ 127 w 147"/>
                <a:gd name="T67" fmla="*/ 55 h 99"/>
                <a:gd name="T68" fmla="*/ 109 w 147"/>
                <a:gd name="T69" fmla="*/ 59 h 99"/>
                <a:gd name="T70" fmla="*/ 108 w 147"/>
                <a:gd name="T71" fmla="*/ 63 h 99"/>
                <a:gd name="T72" fmla="*/ 98 w 147"/>
                <a:gd name="T73" fmla="*/ 60 h 99"/>
                <a:gd name="T74" fmla="*/ 79 w 147"/>
                <a:gd name="T75" fmla="*/ 64 h 99"/>
                <a:gd name="T76" fmla="*/ 65 w 147"/>
                <a:gd name="T77" fmla="*/ 74 h 99"/>
                <a:gd name="T78" fmla="*/ 58 w 147"/>
                <a:gd name="T79" fmla="*/ 71 h 99"/>
                <a:gd name="T80" fmla="*/ 53 w 147"/>
                <a:gd name="T81" fmla="*/ 80 h 99"/>
                <a:gd name="T82" fmla="*/ 48 w 147"/>
                <a:gd name="T83" fmla="*/ 76 h 99"/>
                <a:gd name="T84" fmla="*/ 25 w 147"/>
                <a:gd name="T85" fmla="*/ 86 h 99"/>
                <a:gd name="T86" fmla="*/ 19 w 147"/>
                <a:gd name="T87" fmla="*/ 94 h 99"/>
                <a:gd name="T88" fmla="*/ 8 w 147"/>
                <a:gd name="T89" fmla="*/ 98 h 99"/>
                <a:gd name="T90" fmla="*/ 4 w 147"/>
                <a:gd name="T91" fmla="*/ 88 h 99"/>
                <a:gd name="T92" fmla="*/ 16 w 147"/>
                <a:gd name="T93" fmla="*/ 74 h 99"/>
                <a:gd name="T94" fmla="*/ 25 w 147"/>
                <a:gd name="T95" fmla="*/ 76 h 99"/>
                <a:gd name="T96" fmla="*/ 48 w 147"/>
                <a:gd name="T97" fmla="*/ 66 h 99"/>
                <a:gd name="T98" fmla="*/ 31 w 147"/>
                <a:gd name="T9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99">
                  <a:moveTo>
                    <a:pt x="31" y="33"/>
                  </a:moveTo>
                  <a:cubicBezTo>
                    <a:pt x="31" y="33"/>
                    <a:pt x="18" y="23"/>
                    <a:pt x="29" y="27"/>
                  </a:cubicBezTo>
                  <a:cubicBezTo>
                    <a:pt x="29" y="27"/>
                    <a:pt x="40" y="30"/>
                    <a:pt x="46" y="48"/>
                  </a:cubicBezTo>
                  <a:cubicBezTo>
                    <a:pt x="46" y="48"/>
                    <a:pt x="51" y="60"/>
                    <a:pt x="50" y="67"/>
                  </a:cubicBezTo>
                  <a:cubicBezTo>
                    <a:pt x="50" y="67"/>
                    <a:pt x="50" y="69"/>
                    <a:pt x="53" y="68"/>
                  </a:cubicBezTo>
                  <a:cubicBezTo>
                    <a:pt x="53" y="68"/>
                    <a:pt x="59" y="68"/>
                    <a:pt x="59" y="64"/>
                  </a:cubicBezTo>
                  <a:cubicBezTo>
                    <a:pt x="59" y="64"/>
                    <a:pt x="61" y="50"/>
                    <a:pt x="51" y="28"/>
                  </a:cubicBezTo>
                  <a:cubicBezTo>
                    <a:pt x="51" y="28"/>
                    <a:pt x="48" y="20"/>
                    <a:pt x="44" y="19"/>
                  </a:cubicBezTo>
                  <a:cubicBezTo>
                    <a:pt x="44" y="19"/>
                    <a:pt x="42" y="16"/>
                    <a:pt x="45" y="18"/>
                  </a:cubicBezTo>
                  <a:cubicBezTo>
                    <a:pt x="45" y="18"/>
                    <a:pt x="56" y="20"/>
                    <a:pt x="60" y="35"/>
                  </a:cubicBezTo>
                  <a:cubicBezTo>
                    <a:pt x="60" y="35"/>
                    <a:pt x="63" y="47"/>
                    <a:pt x="64" y="56"/>
                  </a:cubicBezTo>
                  <a:cubicBezTo>
                    <a:pt x="64" y="56"/>
                    <a:pt x="65" y="60"/>
                    <a:pt x="66" y="56"/>
                  </a:cubicBezTo>
                  <a:cubicBezTo>
                    <a:pt x="66" y="56"/>
                    <a:pt x="67" y="54"/>
                    <a:pt x="69" y="53"/>
                  </a:cubicBezTo>
                  <a:cubicBezTo>
                    <a:pt x="69" y="53"/>
                    <a:pt x="70" y="52"/>
                    <a:pt x="69" y="51"/>
                  </a:cubicBezTo>
                  <a:cubicBezTo>
                    <a:pt x="69" y="51"/>
                    <a:pt x="69" y="48"/>
                    <a:pt x="70" y="48"/>
                  </a:cubicBezTo>
                  <a:cubicBezTo>
                    <a:pt x="70" y="48"/>
                    <a:pt x="72" y="47"/>
                    <a:pt x="70" y="45"/>
                  </a:cubicBezTo>
                  <a:cubicBezTo>
                    <a:pt x="70" y="45"/>
                    <a:pt x="69" y="43"/>
                    <a:pt x="67" y="43"/>
                  </a:cubicBezTo>
                  <a:cubicBezTo>
                    <a:pt x="67" y="43"/>
                    <a:pt x="60" y="37"/>
                    <a:pt x="66" y="40"/>
                  </a:cubicBezTo>
                  <a:cubicBezTo>
                    <a:pt x="66" y="40"/>
                    <a:pt x="69" y="41"/>
                    <a:pt x="70" y="42"/>
                  </a:cubicBezTo>
                  <a:cubicBezTo>
                    <a:pt x="70" y="42"/>
                    <a:pt x="72" y="44"/>
                    <a:pt x="72" y="40"/>
                  </a:cubicBezTo>
                  <a:cubicBezTo>
                    <a:pt x="72" y="40"/>
                    <a:pt x="74" y="32"/>
                    <a:pt x="75" y="31"/>
                  </a:cubicBezTo>
                  <a:cubicBezTo>
                    <a:pt x="75" y="31"/>
                    <a:pt x="76" y="27"/>
                    <a:pt x="73" y="30"/>
                  </a:cubicBezTo>
                  <a:cubicBezTo>
                    <a:pt x="73" y="30"/>
                    <a:pt x="69" y="32"/>
                    <a:pt x="67" y="26"/>
                  </a:cubicBezTo>
                  <a:cubicBezTo>
                    <a:pt x="67" y="26"/>
                    <a:pt x="59" y="19"/>
                    <a:pt x="63" y="16"/>
                  </a:cubicBezTo>
                  <a:cubicBezTo>
                    <a:pt x="63" y="16"/>
                    <a:pt x="68" y="11"/>
                    <a:pt x="64" y="7"/>
                  </a:cubicBezTo>
                  <a:cubicBezTo>
                    <a:pt x="64" y="7"/>
                    <a:pt x="60" y="2"/>
                    <a:pt x="66" y="5"/>
                  </a:cubicBezTo>
                  <a:cubicBezTo>
                    <a:pt x="66" y="5"/>
                    <a:pt x="71" y="7"/>
                    <a:pt x="76" y="12"/>
                  </a:cubicBezTo>
                  <a:cubicBezTo>
                    <a:pt x="76" y="12"/>
                    <a:pt x="75" y="14"/>
                    <a:pt x="80" y="15"/>
                  </a:cubicBezTo>
                  <a:cubicBezTo>
                    <a:pt x="80" y="15"/>
                    <a:pt x="97" y="18"/>
                    <a:pt x="94" y="28"/>
                  </a:cubicBezTo>
                  <a:cubicBezTo>
                    <a:pt x="94" y="28"/>
                    <a:pt x="87" y="34"/>
                    <a:pt x="87" y="39"/>
                  </a:cubicBezTo>
                  <a:cubicBezTo>
                    <a:pt x="87" y="39"/>
                    <a:pt x="85" y="44"/>
                    <a:pt x="83" y="45"/>
                  </a:cubicBezTo>
                  <a:cubicBezTo>
                    <a:pt x="83" y="45"/>
                    <a:pt x="82" y="45"/>
                    <a:pt x="82" y="50"/>
                  </a:cubicBezTo>
                  <a:cubicBezTo>
                    <a:pt x="82" y="50"/>
                    <a:pt x="83" y="51"/>
                    <a:pt x="81" y="52"/>
                  </a:cubicBezTo>
                  <a:cubicBezTo>
                    <a:pt x="81" y="52"/>
                    <a:pt x="79" y="55"/>
                    <a:pt x="77" y="58"/>
                  </a:cubicBezTo>
                  <a:cubicBezTo>
                    <a:pt x="77" y="58"/>
                    <a:pt x="72" y="62"/>
                    <a:pt x="76" y="60"/>
                  </a:cubicBezTo>
                  <a:cubicBezTo>
                    <a:pt x="76" y="60"/>
                    <a:pt x="92" y="55"/>
                    <a:pt x="99" y="53"/>
                  </a:cubicBezTo>
                  <a:cubicBezTo>
                    <a:pt x="99" y="53"/>
                    <a:pt x="104" y="51"/>
                    <a:pt x="100" y="48"/>
                  </a:cubicBezTo>
                  <a:cubicBezTo>
                    <a:pt x="100" y="48"/>
                    <a:pt x="95" y="43"/>
                    <a:pt x="94" y="40"/>
                  </a:cubicBezTo>
                  <a:cubicBezTo>
                    <a:pt x="94" y="40"/>
                    <a:pt x="92" y="35"/>
                    <a:pt x="95" y="37"/>
                  </a:cubicBezTo>
                  <a:cubicBezTo>
                    <a:pt x="95" y="37"/>
                    <a:pt x="98" y="40"/>
                    <a:pt x="99" y="38"/>
                  </a:cubicBezTo>
                  <a:cubicBezTo>
                    <a:pt x="99" y="38"/>
                    <a:pt x="98" y="37"/>
                    <a:pt x="101" y="38"/>
                  </a:cubicBezTo>
                  <a:cubicBezTo>
                    <a:pt x="101" y="38"/>
                    <a:pt x="104" y="40"/>
                    <a:pt x="104" y="37"/>
                  </a:cubicBezTo>
                  <a:cubicBezTo>
                    <a:pt x="104" y="37"/>
                    <a:pt x="107" y="31"/>
                    <a:pt x="104" y="32"/>
                  </a:cubicBezTo>
                  <a:cubicBezTo>
                    <a:pt x="104" y="32"/>
                    <a:pt x="98" y="28"/>
                    <a:pt x="98" y="23"/>
                  </a:cubicBezTo>
                  <a:cubicBezTo>
                    <a:pt x="98" y="23"/>
                    <a:pt x="97" y="20"/>
                    <a:pt x="98" y="19"/>
                  </a:cubicBezTo>
                  <a:cubicBezTo>
                    <a:pt x="98" y="19"/>
                    <a:pt x="99" y="17"/>
                    <a:pt x="101" y="19"/>
                  </a:cubicBezTo>
                  <a:cubicBezTo>
                    <a:pt x="101" y="19"/>
                    <a:pt x="105" y="27"/>
                    <a:pt x="105" y="22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6" y="12"/>
                    <a:pt x="100" y="12"/>
                  </a:cubicBezTo>
                  <a:cubicBezTo>
                    <a:pt x="100" y="12"/>
                    <a:pt x="90" y="7"/>
                    <a:pt x="96" y="6"/>
                  </a:cubicBezTo>
                  <a:cubicBezTo>
                    <a:pt x="96" y="6"/>
                    <a:pt x="100" y="7"/>
                    <a:pt x="99" y="4"/>
                  </a:cubicBezTo>
                  <a:cubicBezTo>
                    <a:pt x="99" y="4"/>
                    <a:pt x="99" y="3"/>
                    <a:pt x="104" y="3"/>
                  </a:cubicBezTo>
                  <a:cubicBezTo>
                    <a:pt x="104" y="3"/>
                    <a:pt x="105" y="3"/>
                    <a:pt x="106" y="1"/>
                  </a:cubicBezTo>
                  <a:cubicBezTo>
                    <a:pt x="106" y="1"/>
                    <a:pt x="107" y="0"/>
                    <a:pt x="111" y="2"/>
                  </a:cubicBezTo>
                  <a:cubicBezTo>
                    <a:pt x="111" y="2"/>
                    <a:pt x="127" y="6"/>
                    <a:pt x="124" y="14"/>
                  </a:cubicBezTo>
                  <a:cubicBezTo>
                    <a:pt x="124" y="14"/>
                    <a:pt x="123" y="18"/>
                    <a:pt x="120" y="19"/>
                  </a:cubicBezTo>
                  <a:cubicBezTo>
                    <a:pt x="120" y="19"/>
                    <a:pt x="119" y="18"/>
                    <a:pt x="116" y="26"/>
                  </a:cubicBezTo>
                  <a:cubicBezTo>
                    <a:pt x="116" y="26"/>
                    <a:pt x="114" y="29"/>
                    <a:pt x="114" y="32"/>
                  </a:cubicBezTo>
                  <a:cubicBezTo>
                    <a:pt x="114" y="32"/>
                    <a:pt x="115" y="38"/>
                    <a:pt x="113" y="41"/>
                  </a:cubicBezTo>
                  <a:cubicBezTo>
                    <a:pt x="113" y="41"/>
                    <a:pt x="113" y="47"/>
                    <a:pt x="112" y="49"/>
                  </a:cubicBezTo>
                  <a:cubicBezTo>
                    <a:pt x="112" y="49"/>
                    <a:pt x="111" y="52"/>
                    <a:pt x="114" y="51"/>
                  </a:cubicBezTo>
                  <a:cubicBezTo>
                    <a:pt x="114" y="51"/>
                    <a:pt x="136" y="46"/>
                    <a:pt x="143" y="56"/>
                  </a:cubicBezTo>
                  <a:cubicBezTo>
                    <a:pt x="143" y="56"/>
                    <a:pt x="147" y="58"/>
                    <a:pt x="136" y="62"/>
                  </a:cubicBezTo>
                  <a:cubicBezTo>
                    <a:pt x="136" y="62"/>
                    <a:pt x="132" y="64"/>
                    <a:pt x="130" y="63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3" y="59"/>
                    <a:pt x="119" y="58"/>
                  </a:cubicBezTo>
                  <a:cubicBezTo>
                    <a:pt x="119" y="58"/>
                    <a:pt x="127" y="58"/>
                    <a:pt x="128" y="56"/>
                  </a:cubicBezTo>
                  <a:cubicBezTo>
                    <a:pt x="128" y="56"/>
                    <a:pt x="131" y="54"/>
                    <a:pt x="127" y="55"/>
                  </a:cubicBezTo>
                  <a:cubicBezTo>
                    <a:pt x="127" y="55"/>
                    <a:pt x="118" y="56"/>
                    <a:pt x="115" y="55"/>
                  </a:cubicBezTo>
                  <a:cubicBezTo>
                    <a:pt x="115" y="55"/>
                    <a:pt x="110" y="55"/>
                    <a:pt x="109" y="59"/>
                  </a:cubicBezTo>
                  <a:cubicBezTo>
                    <a:pt x="109" y="59"/>
                    <a:pt x="110" y="60"/>
                    <a:pt x="108" y="61"/>
                  </a:cubicBezTo>
                  <a:cubicBezTo>
                    <a:pt x="108" y="61"/>
                    <a:pt x="108" y="61"/>
                    <a:pt x="108" y="63"/>
                  </a:cubicBezTo>
                  <a:cubicBezTo>
                    <a:pt x="108" y="63"/>
                    <a:pt x="108" y="70"/>
                    <a:pt x="102" y="66"/>
                  </a:cubicBezTo>
                  <a:cubicBezTo>
                    <a:pt x="102" y="66"/>
                    <a:pt x="97" y="64"/>
                    <a:pt x="98" y="60"/>
                  </a:cubicBezTo>
                  <a:cubicBezTo>
                    <a:pt x="98" y="60"/>
                    <a:pt x="99" y="56"/>
                    <a:pt x="95" y="58"/>
                  </a:cubicBezTo>
                  <a:cubicBezTo>
                    <a:pt x="95" y="58"/>
                    <a:pt x="84" y="63"/>
                    <a:pt x="79" y="64"/>
                  </a:cubicBezTo>
                  <a:cubicBezTo>
                    <a:pt x="79" y="64"/>
                    <a:pt x="65" y="66"/>
                    <a:pt x="66" y="70"/>
                  </a:cubicBezTo>
                  <a:cubicBezTo>
                    <a:pt x="66" y="70"/>
                    <a:pt x="68" y="74"/>
                    <a:pt x="65" y="74"/>
                  </a:cubicBezTo>
                  <a:cubicBezTo>
                    <a:pt x="65" y="74"/>
                    <a:pt x="63" y="73"/>
                    <a:pt x="61" y="70"/>
                  </a:cubicBezTo>
                  <a:cubicBezTo>
                    <a:pt x="61" y="70"/>
                    <a:pt x="61" y="69"/>
                    <a:pt x="58" y="71"/>
                  </a:cubicBezTo>
                  <a:cubicBezTo>
                    <a:pt x="58" y="71"/>
                    <a:pt x="50" y="73"/>
                    <a:pt x="52" y="77"/>
                  </a:cubicBezTo>
                  <a:cubicBezTo>
                    <a:pt x="52" y="77"/>
                    <a:pt x="53" y="78"/>
                    <a:pt x="53" y="80"/>
                  </a:cubicBezTo>
                  <a:cubicBezTo>
                    <a:pt x="53" y="80"/>
                    <a:pt x="56" y="82"/>
                    <a:pt x="53" y="82"/>
                  </a:cubicBezTo>
                  <a:cubicBezTo>
                    <a:pt x="53" y="82"/>
                    <a:pt x="50" y="79"/>
                    <a:pt x="48" y="76"/>
                  </a:cubicBezTo>
                  <a:cubicBezTo>
                    <a:pt x="48" y="76"/>
                    <a:pt x="48" y="73"/>
                    <a:pt x="44" y="76"/>
                  </a:cubicBezTo>
                  <a:cubicBezTo>
                    <a:pt x="44" y="76"/>
                    <a:pt x="31" y="77"/>
                    <a:pt x="25" y="86"/>
                  </a:cubicBezTo>
                  <a:cubicBezTo>
                    <a:pt x="25" y="86"/>
                    <a:pt x="23" y="87"/>
                    <a:pt x="23" y="90"/>
                  </a:cubicBezTo>
                  <a:cubicBezTo>
                    <a:pt x="23" y="90"/>
                    <a:pt x="20" y="93"/>
                    <a:pt x="19" y="94"/>
                  </a:cubicBezTo>
                  <a:cubicBezTo>
                    <a:pt x="19" y="94"/>
                    <a:pt x="15" y="99"/>
                    <a:pt x="13" y="99"/>
                  </a:cubicBezTo>
                  <a:cubicBezTo>
                    <a:pt x="13" y="99"/>
                    <a:pt x="10" y="98"/>
                    <a:pt x="8" y="98"/>
                  </a:cubicBezTo>
                  <a:cubicBezTo>
                    <a:pt x="8" y="98"/>
                    <a:pt x="8" y="98"/>
                    <a:pt x="6" y="96"/>
                  </a:cubicBezTo>
                  <a:cubicBezTo>
                    <a:pt x="6" y="96"/>
                    <a:pt x="0" y="92"/>
                    <a:pt x="4" y="88"/>
                  </a:cubicBezTo>
                  <a:cubicBezTo>
                    <a:pt x="4" y="88"/>
                    <a:pt x="8" y="84"/>
                    <a:pt x="10" y="79"/>
                  </a:cubicBezTo>
                  <a:cubicBezTo>
                    <a:pt x="10" y="79"/>
                    <a:pt x="11" y="73"/>
                    <a:pt x="16" y="74"/>
                  </a:cubicBezTo>
                  <a:cubicBezTo>
                    <a:pt x="16" y="74"/>
                    <a:pt x="21" y="75"/>
                    <a:pt x="22" y="77"/>
                  </a:cubicBezTo>
                  <a:cubicBezTo>
                    <a:pt x="22" y="77"/>
                    <a:pt x="23" y="78"/>
                    <a:pt x="25" y="76"/>
                  </a:cubicBezTo>
                  <a:cubicBezTo>
                    <a:pt x="25" y="76"/>
                    <a:pt x="40" y="74"/>
                    <a:pt x="47" y="70"/>
                  </a:cubicBezTo>
                  <a:cubicBezTo>
                    <a:pt x="47" y="70"/>
                    <a:pt x="48" y="70"/>
                    <a:pt x="48" y="66"/>
                  </a:cubicBezTo>
                  <a:cubicBezTo>
                    <a:pt x="48" y="66"/>
                    <a:pt x="45" y="51"/>
                    <a:pt x="40" y="44"/>
                  </a:cubicBezTo>
                  <a:cubicBezTo>
                    <a:pt x="40" y="44"/>
                    <a:pt x="35" y="35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2"/>
            <p:cNvSpPr/>
            <p:nvPr/>
          </p:nvSpPr>
          <p:spPr bwMode="auto">
            <a:xfrm>
              <a:off x="4306" y="2062"/>
              <a:ext cx="168" cy="188"/>
            </a:xfrm>
            <a:custGeom>
              <a:avLst/>
              <a:gdLst>
                <a:gd name="T0" fmla="*/ 26 w 88"/>
                <a:gd name="T1" fmla="*/ 10 h 97"/>
                <a:gd name="T2" fmla="*/ 39 w 88"/>
                <a:gd name="T3" fmla="*/ 7 h 97"/>
                <a:gd name="T4" fmla="*/ 47 w 88"/>
                <a:gd name="T5" fmla="*/ 3 h 97"/>
                <a:gd name="T6" fmla="*/ 53 w 88"/>
                <a:gd name="T7" fmla="*/ 2 h 97"/>
                <a:gd name="T8" fmla="*/ 69 w 88"/>
                <a:gd name="T9" fmla="*/ 9 h 97"/>
                <a:gd name="T10" fmla="*/ 64 w 88"/>
                <a:gd name="T11" fmla="*/ 16 h 97"/>
                <a:gd name="T12" fmla="*/ 61 w 88"/>
                <a:gd name="T13" fmla="*/ 26 h 97"/>
                <a:gd name="T14" fmla="*/ 69 w 88"/>
                <a:gd name="T15" fmla="*/ 33 h 97"/>
                <a:gd name="T16" fmla="*/ 82 w 88"/>
                <a:gd name="T17" fmla="*/ 36 h 97"/>
                <a:gd name="T18" fmla="*/ 84 w 88"/>
                <a:gd name="T19" fmla="*/ 45 h 97"/>
                <a:gd name="T20" fmla="*/ 79 w 88"/>
                <a:gd name="T21" fmla="*/ 48 h 97"/>
                <a:gd name="T22" fmla="*/ 75 w 88"/>
                <a:gd name="T23" fmla="*/ 48 h 97"/>
                <a:gd name="T24" fmla="*/ 69 w 88"/>
                <a:gd name="T25" fmla="*/ 55 h 97"/>
                <a:gd name="T26" fmla="*/ 69 w 88"/>
                <a:gd name="T27" fmla="*/ 70 h 97"/>
                <a:gd name="T28" fmla="*/ 58 w 88"/>
                <a:gd name="T29" fmla="*/ 89 h 97"/>
                <a:gd name="T30" fmla="*/ 53 w 88"/>
                <a:gd name="T31" fmla="*/ 92 h 97"/>
                <a:gd name="T32" fmla="*/ 48 w 88"/>
                <a:gd name="T33" fmla="*/ 96 h 97"/>
                <a:gd name="T34" fmla="*/ 45 w 88"/>
                <a:gd name="T35" fmla="*/ 97 h 97"/>
                <a:gd name="T36" fmla="*/ 24 w 88"/>
                <a:gd name="T37" fmla="*/ 97 h 97"/>
                <a:gd name="T38" fmla="*/ 20 w 88"/>
                <a:gd name="T39" fmla="*/ 97 h 97"/>
                <a:gd name="T40" fmla="*/ 18 w 88"/>
                <a:gd name="T41" fmla="*/ 95 h 97"/>
                <a:gd name="T42" fmla="*/ 17 w 88"/>
                <a:gd name="T43" fmla="*/ 95 h 97"/>
                <a:gd name="T44" fmla="*/ 14 w 88"/>
                <a:gd name="T45" fmla="*/ 94 h 97"/>
                <a:gd name="T46" fmla="*/ 4 w 88"/>
                <a:gd name="T47" fmla="*/ 89 h 97"/>
                <a:gd name="T48" fmla="*/ 6 w 88"/>
                <a:gd name="T49" fmla="*/ 88 h 97"/>
                <a:gd name="T50" fmla="*/ 14 w 88"/>
                <a:gd name="T51" fmla="*/ 89 h 97"/>
                <a:gd name="T52" fmla="*/ 15 w 88"/>
                <a:gd name="T53" fmla="*/ 86 h 97"/>
                <a:gd name="T54" fmla="*/ 40 w 88"/>
                <a:gd name="T55" fmla="*/ 81 h 97"/>
                <a:gd name="T56" fmla="*/ 55 w 88"/>
                <a:gd name="T57" fmla="*/ 54 h 97"/>
                <a:gd name="T58" fmla="*/ 38 w 88"/>
                <a:gd name="T59" fmla="*/ 53 h 97"/>
                <a:gd name="T60" fmla="*/ 25 w 88"/>
                <a:gd name="T61" fmla="*/ 57 h 97"/>
                <a:gd name="T62" fmla="*/ 15 w 88"/>
                <a:gd name="T63" fmla="*/ 44 h 97"/>
                <a:gd name="T64" fmla="*/ 16 w 88"/>
                <a:gd name="T65" fmla="*/ 42 h 97"/>
                <a:gd name="T66" fmla="*/ 23 w 88"/>
                <a:gd name="T67" fmla="*/ 43 h 97"/>
                <a:gd name="T68" fmla="*/ 30 w 88"/>
                <a:gd name="T69" fmla="*/ 42 h 97"/>
                <a:gd name="T70" fmla="*/ 42 w 88"/>
                <a:gd name="T71" fmla="*/ 40 h 97"/>
                <a:gd name="T72" fmla="*/ 51 w 88"/>
                <a:gd name="T73" fmla="*/ 38 h 97"/>
                <a:gd name="T74" fmla="*/ 49 w 88"/>
                <a:gd name="T75" fmla="*/ 35 h 97"/>
                <a:gd name="T76" fmla="*/ 42 w 88"/>
                <a:gd name="T77" fmla="*/ 21 h 97"/>
                <a:gd name="T78" fmla="*/ 45 w 88"/>
                <a:gd name="T79" fmla="*/ 12 h 97"/>
                <a:gd name="T80" fmla="*/ 31 w 88"/>
                <a:gd name="T81" fmla="*/ 15 h 97"/>
                <a:gd name="T82" fmla="*/ 25 w 88"/>
                <a:gd name="T83" fmla="*/ 12 h 97"/>
                <a:gd name="T84" fmla="*/ 26 w 88"/>
                <a:gd name="T85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97">
                  <a:moveTo>
                    <a:pt x="26" y="10"/>
                  </a:moveTo>
                  <a:cubicBezTo>
                    <a:pt x="26" y="10"/>
                    <a:pt x="31" y="11"/>
                    <a:pt x="39" y="7"/>
                  </a:cubicBezTo>
                  <a:cubicBezTo>
                    <a:pt x="39" y="7"/>
                    <a:pt x="46" y="6"/>
                    <a:pt x="47" y="3"/>
                  </a:cubicBezTo>
                  <a:cubicBezTo>
                    <a:pt x="47" y="3"/>
                    <a:pt x="48" y="0"/>
                    <a:pt x="53" y="2"/>
                  </a:cubicBezTo>
                  <a:cubicBezTo>
                    <a:pt x="53" y="2"/>
                    <a:pt x="67" y="1"/>
                    <a:pt x="69" y="9"/>
                  </a:cubicBezTo>
                  <a:cubicBezTo>
                    <a:pt x="69" y="9"/>
                    <a:pt x="70" y="13"/>
                    <a:pt x="64" y="16"/>
                  </a:cubicBezTo>
                  <a:cubicBezTo>
                    <a:pt x="64" y="16"/>
                    <a:pt x="60" y="20"/>
                    <a:pt x="61" y="26"/>
                  </a:cubicBezTo>
                  <a:cubicBezTo>
                    <a:pt x="61" y="26"/>
                    <a:pt x="65" y="35"/>
                    <a:pt x="69" y="33"/>
                  </a:cubicBezTo>
                  <a:cubicBezTo>
                    <a:pt x="69" y="33"/>
                    <a:pt x="81" y="33"/>
                    <a:pt x="82" y="36"/>
                  </a:cubicBezTo>
                  <a:cubicBezTo>
                    <a:pt x="82" y="36"/>
                    <a:pt x="88" y="42"/>
                    <a:pt x="84" y="45"/>
                  </a:cubicBezTo>
                  <a:cubicBezTo>
                    <a:pt x="84" y="45"/>
                    <a:pt x="81" y="46"/>
                    <a:pt x="79" y="48"/>
                  </a:cubicBezTo>
                  <a:cubicBezTo>
                    <a:pt x="79" y="48"/>
                    <a:pt x="78" y="49"/>
                    <a:pt x="75" y="48"/>
                  </a:cubicBezTo>
                  <a:cubicBezTo>
                    <a:pt x="75" y="48"/>
                    <a:pt x="68" y="48"/>
                    <a:pt x="69" y="55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70"/>
                    <a:pt x="65" y="83"/>
                    <a:pt x="58" y="89"/>
                  </a:cubicBezTo>
                  <a:cubicBezTo>
                    <a:pt x="58" y="89"/>
                    <a:pt x="54" y="92"/>
                    <a:pt x="53" y="92"/>
                  </a:cubicBezTo>
                  <a:cubicBezTo>
                    <a:pt x="53" y="92"/>
                    <a:pt x="51" y="93"/>
                    <a:pt x="48" y="96"/>
                  </a:cubicBezTo>
                  <a:cubicBezTo>
                    <a:pt x="48" y="96"/>
                    <a:pt x="47" y="97"/>
                    <a:pt x="45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2" y="96"/>
                    <a:pt x="20" y="97"/>
                  </a:cubicBezTo>
                  <a:cubicBezTo>
                    <a:pt x="20" y="97"/>
                    <a:pt x="18" y="96"/>
                    <a:pt x="18" y="95"/>
                  </a:cubicBezTo>
                  <a:cubicBezTo>
                    <a:pt x="18" y="95"/>
                    <a:pt x="19" y="94"/>
                    <a:pt x="17" y="95"/>
                  </a:cubicBezTo>
                  <a:cubicBezTo>
                    <a:pt x="17" y="95"/>
                    <a:pt x="16" y="93"/>
                    <a:pt x="14" y="94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0" y="87"/>
                    <a:pt x="6" y="88"/>
                  </a:cubicBezTo>
                  <a:cubicBezTo>
                    <a:pt x="6" y="88"/>
                    <a:pt x="19" y="93"/>
                    <a:pt x="14" y="89"/>
                  </a:cubicBezTo>
                  <a:cubicBezTo>
                    <a:pt x="14" y="89"/>
                    <a:pt x="11" y="86"/>
                    <a:pt x="15" y="86"/>
                  </a:cubicBezTo>
                  <a:cubicBezTo>
                    <a:pt x="15" y="86"/>
                    <a:pt x="30" y="87"/>
                    <a:pt x="40" y="81"/>
                  </a:cubicBezTo>
                  <a:cubicBezTo>
                    <a:pt x="40" y="81"/>
                    <a:pt x="61" y="73"/>
                    <a:pt x="55" y="54"/>
                  </a:cubicBezTo>
                  <a:cubicBezTo>
                    <a:pt x="55" y="54"/>
                    <a:pt x="48" y="50"/>
                    <a:pt x="38" y="53"/>
                  </a:cubicBezTo>
                  <a:cubicBezTo>
                    <a:pt x="38" y="53"/>
                    <a:pt x="29" y="59"/>
                    <a:pt x="25" y="57"/>
                  </a:cubicBezTo>
                  <a:cubicBezTo>
                    <a:pt x="25" y="57"/>
                    <a:pt x="17" y="51"/>
                    <a:pt x="15" y="44"/>
                  </a:cubicBezTo>
                  <a:cubicBezTo>
                    <a:pt x="15" y="44"/>
                    <a:pt x="12" y="40"/>
                    <a:pt x="16" y="42"/>
                  </a:cubicBezTo>
                  <a:cubicBezTo>
                    <a:pt x="16" y="42"/>
                    <a:pt x="17" y="44"/>
                    <a:pt x="23" y="43"/>
                  </a:cubicBezTo>
                  <a:cubicBezTo>
                    <a:pt x="23" y="43"/>
                    <a:pt x="28" y="44"/>
                    <a:pt x="30" y="42"/>
                  </a:cubicBezTo>
                  <a:cubicBezTo>
                    <a:pt x="30" y="42"/>
                    <a:pt x="35" y="41"/>
                    <a:pt x="42" y="40"/>
                  </a:cubicBezTo>
                  <a:cubicBezTo>
                    <a:pt x="42" y="40"/>
                    <a:pt x="49" y="39"/>
                    <a:pt x="51" y="38"/>
                  </a:cubicBezTo>
                  <a:cubicBezTo>
                    <a:pt x="51" y="38"/>
                    <a:pt x="53" y="35"/>
                    <a:pt x="49" y="35"/>
                  </a:cubicBezTo>
                  <a:cubicBezTo>
                    <a:pt x="49" y="35"/>
                    <a:pt x="39" y="37"/>
                    <a:pt x="42" y="21"/>
                  </a:cubicBezTo>
                  <a:cubicBezTo>
                    <a:pt x="42" y="21"/>
                    <a:pt x="50" y="9"/>
                    <a:pt x="45" y="12"/>
                  </a:cubicBezTo>
                  <a:cubicBezTo>
                    <a:pt x="45" y="12"/>
                    <a:pt x="37" y="17"/>
                    <a:pt x="31" y="15"/>
                  </a:cubicBezTo>
                  <a:cubicBezTo>
                    <a:pt x="31" y="15"/>
                    <a:pt x="27" y="15"/>
                    <a:pt x="25" y="12"/>
                  </a:cubicBezTo>
                  <a:cubicBezTo>
                    <a:pt x="25" y="12"/>
                    <a:pt x="22" y="7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13"/>
            <p:cNvSpPr/>
            <p:nvPr/>
          </p:nvSpPr>
          <p:spPr bwMode="auto">
            <a:xfrm>
              <a:off x="4023" y="1962"/>
              <a:ext cx="151" cy="247"/>
            </a:xfrm>
            <a:custGeom>
              <a:avLst/>
              <a:gdLst>
                <a:gd name="T0" fmla="*/ 37 w 79"/>
                <a:gd name="T1" fmla="*/ 7 h 128"/>
                <a:gd name="T2" fmla="*/ 39 w 79"/>
                <a:gd name="T3" fmla="*/ 5 h 128"/>
                <a:gd name="T4" fmla="*/ 49 w 79"/>
                <a:gd name="T5" fmla="*/ 8 h 128"/>
                <a:gd name="T6" fmla="*/ 58 w 79"/>
                <a:gd name="T7" fmla="*/ 12 h 128"/>
                <a:gd name="T8" fmla="*/ 60 w 79"/>
                <a:gd name="T9" fmla="*/ 19 h 128"/>
                <a:gd name="T10" fmla="*/ 61 w 79"/>
                <a:gd name="T11" fmla="*/ 26 h 128"/>
                <a:gd name="T12" fmla="*/ 69 w 79"/>
                <a:gd name="T13" fmla="*/ 33 h 128"/>
                <a:gd name="T14" fmla="*/ 70 w 79"/>
                <a:gd name="T15" fmla="*/ 33 h 128"/>
                <a:gd name="T16" fmla="*/ 74 w 79"/>
                <a:gd name="T17" fmla="*/ 38 h 128"/>
                <a:gd name="T18" fmla="*/ 75 w 79"/>
                <a:gd name="T19" fmla="*/ 41 h 128"/>
                <a:gd name="T20" fmla="*/ 77 w 79"/>
                <a:gd name="T21" fmla="*/ 47 h 128"/>
                <a:gd name="T22" fmla="*/ 70 w 79"/>
                <a:gd name="T23" fmla="*/ 58 h 128"/>
                <a:gd name="T24" fmla="*/ 66 w 79"/>
                <a:gd name="T25" fmla="*/ 61 h 128"/>
                <a:gd name="T26" fmla="*/ 62 w 79"/>
                <a:gd name="T27" fmla="*/ 69 h 128"/>
                <a:gd name="T28" fmla="*/ 56 w 79"/>
                <a:gd name="T29" fmla="*/ 77 h 128"/>
                <a:gd name="T30" fmla="*/ 48 w 79"/>
                <a:gd name="T31" fmla="*/ 94 h 128"/>
                <a:gd name="T32" fmla="*/ 44 w 79"/>
                <a:gd name="T33" fmla="*/ 103 h 128"/>
                <a:gd name="T34" fmla="*/ 38 w 79"/>
                <a:gd name="T35" fmla="*/ 107 h 128"/>
                <a:gd name="T36" fmla="*/ 36 w 79"/>
                <a:gd name="T37" fmla="*/ 111 h 128"/>
                <a:gd name="T38" fmla="*/ 33 w 79"/>
                <a:gd name="T39" fmla="*/ 115 h 128"/>
                <a:gd name="T40" fmla="*/ 25 w 79"/>
                <a:gd name="T41" fmla="*/ 119 h 128"/>
                <a:gd name="T42" fmla="*/ 18 w 79"/>
                <a:gd name="T43" fmla="*/ 122 h 128"/>
                <a:gd name="T44" fmla="*/ 13 w 79"/>
                <a:gd name="T45" fmla="*/ 123 h 128"/>
                <a:gd name="T46" fmla="*/ 11 w 79"/>
                <a:gd name="T47" fmla="*/ 125 h 128"/>
                <a:gd name="T48" fmla="*/ 3 w 79"/>
                <a:gd name="T49" fmla="*/ 127 h 128"/>
                <a:gd name="T50" fmla="*/ 9 w 79"/>
                <a:gd name="T51" fmla="*/ 111 h 128"/>
                <a:gd name="T52" fmla="*/ 14 w 79"/>
                <a:gd name="T53" fmla="*/ 103 h 128"/>
                <a:gd name="T54" fmla="*/ 18 w 79"/>
                <a:gd name="T55" fmla="*/ 99 h 128"/>
                <a:gd name="T56" fmla="*/ 20 w 79"/>
                <a:gd name="T57" fmla="*/ 99 h 128"/>
                <a:gd name="T58" fmla="*/ 25 w 79"/>
                <a:gd name="T59" fmla="*/ 93 h 128"/>
                <a:gd name="T60" fmla="*/ 23 w 79"/>
                <a:gd name="T61" fmla="*/ 90 h 128"/>
                <a:gd name="T62" fmla="*/ 23 w 79"/>
                <a:gd name="T63" fmla="*/ 85 h 128"/>
                <a:gd name="T64" fmla="*/ 22 w 79"/>
                <a:gd name="T65" fmla="*/ 83 h 128"/>
                <a:gd name="T66" fmla="*/ 18 w 79"/>
                <a:gd name="T67" fmla="*/ 81 h 128"/>
                <a:gd name="T68" fmla="*/ 15 w 79"/>
                <a:gd name="T69" fmla="*/ 80 h 128"/>
                <a:gd name="T70" fmla="*/ 9 w 79"/>
                <a:gd name="T71" fmla="*/ 69 h 128"/>
                <a:gd name="T72" fmla="*/ 27 w 79"/>
                <a:gd name="T73" fmla="*/ 67 h 128"/>
                <a:gd name="T74" fmla="*/ 36 w 79"/>
                <a:gd name="T75" fmla="*/ 55 h 128"/>
                <a:gd name="T76" fmla="*/ 35 w 79"/>
                <a:gd name="T77" fmla="*/ 52 h 128"/>
                <a:gd name="T78" fmla="*/ 36 w 79"/>
                <a:gd name="T79" fmla="*/ 49 h 128"/>
                <a:gd name="T80" fmla="*/ 36 w 79"/>
                <a:gd name="T81" fmla="*/ 45 h 128"/>
                <a:gd name="T82" fmla="*/ 37 w 79"/>
                <a:gd name="T83" fmla="*/ 42 h 128"/>
                <a:gd name="T84" fmla="*/ 37 w 79"/>
                <a:gd name="T85" fmla="*/ 39 h 128"/>
                <a:gd name="T86" fmla="*/ 38 w 79"/>
                <a:gd name="T87" fmla="*/ 36 h 128"/>
                <a:gd name="T88" fmla="*/ 38 w 79"/>
                <a:gd name="T89" fmla="*/ 33 h 128"/>
                <a:gd name="T90" fmla="*/ 39 w 79"/>
                <a:gd name="T91" fmla="*/ 32 h 128"/>
                <a:gd name="T92" fmla="*/ 40 w 79"/>
                <a:gd name="T93" fmla="*/ 29 h 128"/>
                <a:gd name="T94" fmla="*/ 39 w 79"/>
                <a:gd name="T95" fmla="*/ 25 h 128"/>
                <a:gd name="T96" fmla="*/ 37 w 79"/>
                <a:gd name="T97" fmla="*/ 22 h 128"/>
                <a:gd name="T98" fmla="*/ 37 w 79"/>
                <a:gd name="T99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128">
                  <a:moveTo>
                    <a:pt x="37" y="7"/>
                  </a:moveTo>
                  <a:cubicBezTo>
                    <a:pt x="37" y="7"/>
                    <a:pt x="33" y="0"/>
                    <a:pt x="39" y="5"/>
                  </a:cubicBezTo>
                  <a:cubicBezTo>
                    <a:pt x="39" y="5"/>
                    <a:pt x="46" y="5"/>
                    <a:pt x="49" y="8"/>
                  </a:cubicBezTo>
                  <a:cubicBezTo>
                    <a:pt x="49" y="8"/>
                    <a:pt x="55" y="11"/>
                    <a:pt x="58" y="12"/>
                  </a:cubicBezTo>
                  <a:cubicBezTo>
                    <a:pt x="58" y="12"/>
                    <a:pt x="60" y="12"/>
                    <a:pt x="60" y="19"/>
                  </a:cubicBezTo>
                  <a:cubicBezTo>
                    <a:pt x="60" y="19"/>
                    <a:pt x="59" y="26"/>
                    <a:pt x="61" y="26"/>
                  </a:cubicBezTo>
                  <a:cubicBezTo>
                    <a:pt x="61" y="26"/>
                    <a:pt x="67" y="31"/>
                    <a:pt x="69" y="33"/>
                  </a:cubicBezTo>
                  <a:cubicBezTo>
                    <a:pt x="69" y="33"/>
                    <a:pt x="69" y="34"/>
                    <a:pt x="70" y="33"/>
                  </a:cubicBezTo>
                  <a:cubicBezTo>
                    <a:pt x="70" y="33"/>
                    <a:pt x="74" y="33"/>
                    <a:pt x="74" y="38"/>
                  </a:cubicBezTo>
                  <a:cubicBezTo>
                    <a:pt x="74" y="38"/>
                    <a:pt x="73" y="41"/>
                    <a:pt x="75" y="41"/>
                  </a:cubicBezTo>
                  <a:cubicBezTo>
                    <a:pt x="75" y="41"/>
                    <a:pt x="79" y="42"/>
                    <a:pt x="77" y="47"/>
                  </a:cubicBezTo>
                  <a:cubicBezTo>
                    <a:pt x="77" y="47"/>
                    <a:pt x="77" y="56"/>
                    <a:pt x="70" y="58"/>
                  </a:cubicBezTo>
                  <a:cubicBezTo>
                    <a:pt x="70" y="58"/>
                    <a:pt x="67" y="58"/>
                    <a:pt x="66" y="61"/>
                  </a:cubicBezTo>
                  <a:cubicBezTo>
                    <a:pt x="66" y="61"/>
                    <a:pt x="62" y="66"/>
                    <a:pt x="62" y="69"/>
                  </a:cubicBezTo>
                  <a:cubicBezTo>
                    <a:pt x="62" y="69"/>
                    <a:pt x="60" y="73"/>
                    <a:pt x="56" y="77"/>
                  </a:cubicBezTo>
                  <a:cubicBezTo>
                    <a:pt x="56" y="77"/>
                    <a:pt x="47" y="82"/>
                    <a:pt x="48" y="94"/>
                  </a:cubicBezTo>
                  <a:cubicBezTo>
                    <a:pt x="48" y="94"/>
                    <a:pt x="51" y="100"/>
                    <a:pt x="44" y="103"/>
                  </a:cubicBezTo>
                  <a:cubicBezTo>
                    <a:pt x="44" y="103"/>
                    <a:pt x="42" y="103"/>
                    <a:pt x="38" y="107"/>
                  </a:cubicBezTo>
                  <a:cubicBezTo>
                    <a:pt x="38" y="107"/>
                    <a:pt x="36" y="110"/>
                    <a:pt x="36" y="111"/>
                  </a:cubicBezTo>
                  <a:cubicBezTo>
                    <a:pt x="36" y="111"/>
                    <a:pt x="33" y="114"/>
                    <a:pt x="33" y="115"/>
                  </a:cubicBezTo>
                  <a:cubicBezTo>
                    <a:pt x="33" y="115"/>
                    <a:pt x="31" y="118"/>
                    <a:pt x="25" y="119"/>
                  </a:cubicBezTo>
                  <a:cubicBezTo>
                    <a:pt x="25" y="119"/>
                    <a:pt x="20" y="119"/>
                    <a:pt x="18" y="122"/>
                  </a:cubicBezTo>
                  <a:cubicBezTo>
                    <a:pt x="18" y="122"/>
                    <a:pt x="15" y="124"/>
                    <a:pt x="13" y="123"/>
                  </a:cubicBezTo>
                  <a:cubicBezTo>
                    <a:pt x="13" y="123"/>
                    <a:pt x="12" y="123"/>
                    <a:pt x="11" y="125"/>
                  </a:cubicBezTo>
                  <a:cubicBezTo>
                    <a:pt x="11" y="125"/>
                    <a:pt x="8" y="128"/>
                    <a:pt x="3" y="127"/>
                  </a:cubicBezTo>
                  <a:cubicBezTo>
                    <a:pt x="3" y="127"/>
                    <a:pt x="7" y="116"/>
                    <a:pt x="9" y="111"/>
                  </a:cubicBezTo>
                  <a:cubicBezTo>
                    <a:pt x="9" y="111"/>
                    <a:pt x="11" y="105"/>
                    <a:pt x="14" y="103"/>
                  </a:cubicBezTo>
                  <a:cubicBezTo>
                    <a:pt x="14" y="103"/>
                    <a:pt x="15" y="98"/>
                    <a:pt x="18" y="99"/>
                  </a:cubicBezTo>
                  <a:cubicBezTo>
                    <a:pt x="18" y="99"/>
                    <a:pt x="19" y="101"/>
                    <a:pt x="20" y="99"/>
                  </a:cubicBezTo>
                  <a:cubicBezTo>
                    <a:pt x="20" y="99"/>
                    <a:pt x="24" y="93"/>
                    <a:pt x="25" y="93"/>
                  </a:cubicBezTo>
                  <a:cubicBezTo>
                    <a:pt x="25" y="93"/>
                    <a:pt x="24" y="90"/>
                    <a:pt x="23" y="90"/>
                  </a:cubicBezTo>
                  <a:cubicBezTo>
                    <a:pt x="23" y="90"/>
                    <a:pt x="22" y="87"/>
                    <a:pt x="23" y="85"/>
                  </a:cubicBezTo>
                  <a:cubicBezTo>
                    <a:pt x="23" y="85"/>
                    <a:pt x="24" y="84"/>
                    <a:pt x="22" y="83"/>
                  </a:cubicBezTo>
                  <a:cubicBezTo>
                    <a:pt x="22" y="83"/>
                    <a:pt x="19" y="79"/>
                    <a:pt x="18" y="81"/>
                  </a:cubicBezTo>
                  <a:cubicBezTo>
                    <a:pt x="18" y="81"/>
                    <a:pt x="17" y="81"/>
                    <a:pt x="15" y="80"/>
                  </a:cubicBezTo>
                  <a:cubicBezTo>
                    <a:pt x="15" y="80"/>
                    <a:pt x="0" y="69"/>
                    <a:pt x="9" y="69"/>
                  </a:cubicBezTo>
                  <a:cubicBezTo>
                    <a:pt x="9" y="69"/>
                    <a:pt x="18" y="72"/>
                    <a:pt x="27" y="67"/>
                  </a:cubicBezTo>
                  <a:cubicBezTo>
                    <a:pt x="27" y="67"/>
                    <a:pt x="29" y="66"/>
                    <a:pt x="36" y="55"/>
                  </a:cubicBezTo>
                  <a:cubicBezTo>
                    <a:pt x="36" y="55"/>
                    <a:pt x="37" y="53"/>
                    <a:pt x="35" y="52"/>
                  </a:cubicBezTo>
                  <a:cubicBezTo>
                    <a:pt x="35" y="52"/>
                    <a:pt x="35" y="50"/>
                    <a:pt x="36" y="49"/>
                  </a:cubicBezTo>
                  <a:cubicBezTo>
                    <a:pt x="36" y="49"/>
                    <a:pt x="36" y="48"/>
                    <a:pt x="36" y="45"/>
                  </a:cubicBezTo>
                  <a:cubicBezTo>
                    <a:pt x="36" y="45"/>
                    <a:pt x="36" y="43"/>
                    <a:pt x="37" y="42"/>
                  </a:cubicBezTo>
                  <a:cubicBezTo>
                    <a:pt x="37" y="42"/>
                    <a:pt x="38" y="40"/>
                    <a:pt x="37" y="39"/>
                  </a:cubicBezTo>
                  <a:cubicBezTo>
                    <a:pt x="37" y="39"/>
                    <a:pt x="37" y="37"/>
                    <a:pt x="38" y="36"/>
                  </a:cubicBezTo>
                  <a:cubicBezTo>
                    <a:pt x="38" y="36"/>
                    <a:pt x="38" y="35"/>
                    <a:pt x="38" y="33"/>
                  </a:cubicBezTo>
                  <a:cubicBezTo>
                    <a:pt x="38" y="33"/>
                    <a:pt x="37" y="32"/>
                    <a:pt x="39" y="32"/>
                  </a:cubicBezTo>
                  <a:cubicBezTo>
                    <a:pt x="39" y="32"/>
                    <a:pt x="41" y="33"/>
                    <a:pt x="40" y="29"/>
                  </a:cubicBezTo>
                  <a:cubicBezTo>
                    <a:pt x="40" y="29"/>
                    <a:pt x="39" y="27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4"/>
            <p:cNvSpPr/>
            <p:nvPr/>
          </p:nvSpPr>
          <p:spPr bwMode="auto">
            <a:xfrm>
              <a:off x="4157" y="2138"/>
              <a:ext cx="63" cy="70"/>
            </a:xfrm>
            <a:custGeom>
              <a:avLst/>
              <a:gdLst>
                <a:gd name="T0" fmla="*/ 3 w 33"/>
                <a:gd name="T1" fmla="*/ 8 h 36"/>
                <a:gd name="T2" fmla="*/ 7 w 33"/>
                <a:gd name="T3" fmla="*/ 3 h 36"/>
                <a:gd name="T4" fmla="*/ 13 w 33"/>
                <a:gd name="T5" fmla="*/ 4 h 36"/>
                <a:gd name="T6" fmla="*/ 23 w 33"/>
                <a:gd name="T7" fmla="*/ 12 h 36"/>
                <a:gd name="T8" fmla="*/ 30 w 33"/>
                <a:gd name="T9" fmla="*/ 18 h 36"/>
                <a:gd name="T10" fmla="*/ 31 w 33"/>
                <a:gd name="T11" fmla="*/ 25 h 36"/>
                <a:gd name="T12" fmla="*/ 30 w 33"/>
                <a:gd name="T13" fmla="*/ 28 h 36"/>
                <a:gd name="T14" fmla="*/ 28 w 33"/>
                <a:gd name="T15" fmla="*/ 31 h 36"/>
                <a:gd name="T16" fmla="*/ 19 w 33"/>
                <a:gd name="T17" fmla="*/ 34 h 36"/>
                <a:gd name="T18" fmla="*/ 12 w 33"/>
                <a:gd name="T19" fmla="*/ 33 h 36"/>
                <a:gd name="T20" fmla="*/ 8 w 33"/>
                <a:gd name="T21" fmla="*/ 30 h 36"/>
                <a:gd name="T22" fmla="*/ 5 w 33"/>
                <a:gd name="T23" fmla="*/ 29 h 36"/>
                <a:gd name="T24" fmla="*/ 2 w 33"/>
                <a:gd name="T25" fmla="*/ 25 h 36"/>
                <a:gd name="T26" fmla="*/ 2 w 33"/>
                <a:gd name="T27" fmla="*/ 19 h 36"/>
                <a:gd name="T28" fmla="*/ 3 w 33"/>
                <a:gd name="T2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6">
                  <a:moveTo>
                    <a:pt x="3" y="8"/>
                  </a:moveTo>
                  <a:cubicBezTo>
                    <a:pt x="3" y="8"/>
                    <a:pt x="4" y="0"/>
                    <a:pt x="7" y="3"/>
                  </a:cubicBezTo>
                  <a:cubicBezTo>
                    <a:pt x="7" y="3"/>
                    <a:pt x="10" y="4"/>
                    <a:pt x="13" y="4"/>
                  </a:cubicBezTo>
                  <a:cubicBezTo>
                    <a:pt x="13" y="4"/>
                    <a:pt x="19" y="7"/>
                    <a:pt x="23" y="12"/>
                  </a:cubicBezTo>
                  <a:cubicBezTo>
                    <a:pt x="23" y="12"/>
                    <a:pt x="28" y="17"/>
                    <a:pt x="30" y="18"/>
                  </a:cubicBezTo>
                  <a:cubicBezTo>
                    <a:pt x="30" y="18"/>
                    <a:pt x="33" y="20"/>
                    <a:pt x="31" y="25"/>
                  </a:cubicBezTo>
                  <a:cubicBezTo>
                    <a:pt x="31" y="25"/>
                    <a:pt x="29" y="27"/>
                    <a:pt x="30" y="28"/>
                  </a:cubicBezTo>
                  <a:cubicBezTo>
                    <a:pt x="30" y="28"/>
                    <a:pt x="29" y="30"/>
                    <a:pt x="28" y="31"/>
                  </a:cubicBezTo>
                  <a:cubicBezTo>
                    <a:pt x="28" y="31"/>
                    <a:pt x="24" y="36"/>
                    <a:pt x="19" y="34"/>
                  </a:cubicBezTo>
                  <a:cubicBezTo>
                    <a:pt x="19" y="34"/>
                    <a:pt x="15" y="34"/>
                    <a:pt x="12" y="33"/>
                  </a:cubicBezTo>
                  <a:cubicBezTo>
                    <a:pt x="12" y="33"/>
                    <a:pt x="9" y="32"/>
                    <a:pt x="8" y="30"/>
                  </a:cubicBezTo>
                  <a:cubicBezTo>
                    <a:pt x="8" y="30"/>
                    <a:pt x="6" y="29"/>
                    <a:pt x="5" y="29"/>
                  </a:cubicBezTo>
                  <a:cubicBezTo>
                    <a:pt x="5" y="29"/>
                    <a:pt x="4" y="29"/>
                    <a:pt x="2" y="25"/>
                  </a:cubicBezTo>
                  <a:cubicBezTo>
                    <a:pt x="2" y="25"/>
                    <a:pt x="0" y="23"/>
                    <a:pt x="2" y="19"/>
                  </a:cubicBezTo>
                  <a:cubicBezTo>
                    <a:pt x="2" y="19"/>
                    <a:pt x="4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15"/>
            <p:cNvSpPr/>
            <p:nvPr/>
          </p:nvSpPr>
          <p:spPr bwMode="auto">
            <a:xfrm>
              <a:off x="3720" y="2064"/>
              <a:ext cx="36" cy="142"/>
            </a:xfrm>
            <a:custGeom>
              <a:avLst/>
              <a:gdLst>
                <a:gd name="T0" fmla="*/ 0 w 19"/>
                <a:gd name="T1" fmla="*/ 48 h 73"/>
                <a:gd name="T2" fmla="*/ 1 w 19"/>
                <a:gd name="T3" fmla="*/ 27 h 73"/>
                <a:gd name="T4" fmla="*/ 1 w 19"/>
                <a:gd name="T5" fmla="*/ 24 h 73"/>
                <a:gd name="T6" fmla="*/ 1 w 19"/>
                <a:gd name="T7" fmla="*/ 12 h 73"/>
                <a:gd name="T8" fmla="*/ 3 w 19"/>
                <a:gd name="T9" fmla="*/ 10 h 73"/>
                <a:gd name="T10" fmla="*/ 3 w 19"/>
                <a:gd name="T11" fmla="*/ 7 h 73"/>
                <a:gd name="T12" fmla="*/ 3 w 19"/>
                <a:gd name="T13" fmla="*/ 5 h 73"/>
                <a:gd name="T14" fmla="*/ 7 w 19"/>
                <a:gd name="T15" fmla="*/ 3 h 73"/>
                <a:gd name="T16" fmla="*/ 6 w 19"/>
                <a:gd name="T17" fmla="*/ 8 h 73"/>
                <a:gd name="T18" fmla="*/ 9 w 19"/>
                <a:gd name="T19" fmla="*/ 26 h 73"/>
                <a:gd name="T20" fmla="*/ 11 w 19"/>
                <a:gd name="T21" fmla="*/ 30 h 73"/>
                <a:gd name="T22" fmla="*/ 14 w 19"/>
                <a:gd name="T23" fmla="*/ 37 h 73"/>
                <a:gd name="T24" fmla="*/ 14 w 19"/>
                <a:gd name="T25" fmla="*/ 42 h 73"/>
                <a:gd name="T26" fmla="*/ 15 w 19"/>
                <a:gd name="T27" fmla="*/ 43 h 73"/>
                <a:gd name="T28" fmla="*/ 17 w 19"/>
                <a:gd name="T29" fmla="*/ 45 h 73"/>
                <a:gd name="T30" fmla="*/ 16 w 19"/>
                <a:gd name="T31" fmla="*/ 54 h 73"/>
                <a:gd name="T32" fmla="*/ 17 w 19"/>
                <a:gd name="T33" fmla="*/ 57 h 73"/>
                <a:gd name="T34" fmla="*/ 18 w 19"/>
                <a:gd name="T35" fmla="*/ 59 h 73"/>
                <a:gd name="T36" fmla="*/ 18 w 19"/>
                <a:gd name="T37" fmla="*/ 61 h 73"/>
                <a:gd name="T38" fmla="*/ 18 w 19"/>
                <a:gd name="T39" fmla="*/ 70 h 73"/>
                <a:gd name="T40" fmla="*/ 13 w 19"/>
                <a:gd name="T41" fmla="*/ 71 h 73"/>
                <a:gd name="T42" fmla="*/ 0 w 19"/>
                <a:gd name="T43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73">
                  <a:moveTo>
                    <a:pt x="0" y="48"/>
                  </a:moveTo>
                  <a:cubicBezTo>
                    <a:pt x="0" y="48"/>
                    <a:pt x="0" y="28"/>
                    <a:pt x="1" y="27"/>
                  </a:cubicBezTo>
                  <a:cubicBezTo>
                    <a:pt x="1" y="27"/>
                    <a:pt x="1" y="26"/>
                    <a:pt x="1" y="2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1"/>
                    <a:pt x="3" y="10"/>
                  </a:cubicBezTo>
                  <a:cubicBezTo>
                    <a:pt x="3" y="10"/>
                    <a:pt x="2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0"/>
                    <a:pt x="7" y="3"/>
                  </a:cubicBezTo>
                  <a:cubicBezTo>
                    <a:pt x="7" y="3"/>
                    <a:pt x="8" y="5"/>
                    <a:pt x="6" y="8"/>
                  </a:cubicBezTo>
                  <a:cubicBezTo>
                    <a:pt x="6" y="8"/>
                    <a:pt x="3" y="11"/>
                    <a:pt x="9" y="26"/>
                  </a:cubicBezTo>
                  <a:cubicBezTo>
                    <a:pt x="9" y="26"/>
                    <a:pt x="9" y="28"/>
                    <a:pt x="11" y="30"/>
                  </a:cubicBezTo>
                  <a:cubicBezTo>
                    <a:pt x="11" y="30"/>
                    <a:pt x="14" y="32"/>
                    <a:pt x="14" y="37"/>
                  </a:cubicBezTo>
                  <a:cubicBezTo>
                    <a:pt x="14" y="37"/>
                    <a:pt x="14" y="40"/>
                    <a:pt x="14" y="42"/>
                  </a:cubicBezTo>
                  <a:cubicBezTo>
                    <a:pt x="14" y="42"/>
                    <a:pt x="12" y="44"/>
                    <a:pt x="15" y="43"/>
                  </a:cubicBezTo>
                  <a:cubicBezTo>
                    <a:pt x="15" y="43"/>
                    <a:pt x="17" y="43"/>
                    <a:pt x="17" y="45"/>
                  </a:cubicBezTo>
                  <a:cubicBezTo>
                    <a:pt x="17" y="45"/>
                    <a:pt x="16" y="52"/>
                    <a:pt x="16" y="54"/>
                  </a:cubicBezTo>
                  <a:cubicBezTo>
                    <a:pt x="16" y="54"/>
                    <a:pt x="18" y="56"/>
                    <a:pt x="17" y="57"/>
                  </a:cubicBezTo>
                  <a:cubicBezTo>
                    <a:pt x="17" y="57"/>
                    <a:pt x="17" y="58"/>
                    <a:pt x="18" y="59"/>
                  </a:cubicBezTo>
                  <a:cubicBezTo>
                    <a:pt x="18" y="59"/>
                    <a:pt x="18" y="59"/>
                    <a:pt x="18" y="61"/>
                  </a:cubicBezTo>
                  <a:cubicBezTo>
                    <a:pt x="18" y="61"/>
                    <a:pt x="19" y="69"/>
                    <a:pt x="18" y="70"/>
                  </a:cubicBezTo>
                  <a:cubicBezTo>
                    <a:pt x="18" y="70"/>
                    <a:pt x="16" y="73"/>
                    <a:pt x="13" y="71"/>
                  </a:cubicBezTo>
                  <a:cubicBezTo>
                    <a:pt x="13" y="71"/>
                    <a:pt x="3" y="62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16"/>
            <p:cNvSpPr/>
            <p:nvPr/>
          </p:nvSpPr>
          <p:spPr bwMode="auto">
            <a:xfrm>
              <a:off x="3746" y="1985"/>
              <a:ext cx="35" cy="60"/>
            </a:xfrm>
            <a:custGeom>
              <a:avLst/>
              <a:gdLst>
                <a:gd name="T0" fmla="*/ 7 w 18"/>
                <a:gd name="T1" fmla="*/ 5 h 31"/>
                <a:gd name="T2" fmla="*/ 8 w 18"/>
                <a:gd name="T3" fmla="*/ 2 h 31"/>
                <a:gd name="T4" fmla="*/ 11 w 18"/>
                <a:gd name="T5" fmla="*/ 3 h 31"/>
                <a:gd name="T6" fmla="*/ 18 w 18"/>
                <a:gd name="T7" fmla="*/ 25 h 31"/>
                <a:gd name="T8" fmla="*/ 11 w 18"/>
                <a:gd name="T9" fmla="*/ 28 h 31"/>
                <a:gd name="T10" fmla="*/ 7 w 18"/>
                <a:gd name="T11" fmla="*/ 25 h 31"/>
                <a:gd name="T12" fmla="*/ 2 w 18"/>
                <a:gd name="T13" fmla="*/ 25 h 31"/>
                <a:gd name="T14" fmla="*/ 2 w 18"/>
                <a:gd name="T15" fmla="*/ 22 h 31"/>
                <a:gd name="T16" fmla="*/ 7 w 18"/>
                <a:gd name="T1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7" y="5"/>
                  </a:moveTo>
                  <a:cubicBezTo>
                    <a:pt x="7" y="5"/>
                    <a:pt x="6" y="4"/>
                    <a:pt x="8" y="2"/>
                  </a:cubicBezTo>
                  <a:cubicBezTo>
                    <a:pt x="8" y="2"/>
                    <a:pt x="10" y="0"/>
                    <a:pt x="11" y="3"/>
                  </a:cubicBezTo>
                  <a:cubicBezTo>
                    <a:pt x="11" y="3"/>
                    <a:pt x="18" y="18"/>
                    <a:pt x="18" y="25"/>
                  </a:cubicBezTo>
                  <a:cubicBezTo>
                    <a:pt x="18" y="25"/>
                    <a:pt x="17" y="31"/>
                    <a:pt x="11" y="28"/>
                  </a:cubicBezTo>
                  <a:cubicBezTo>
                    <a:pt x="11" y="28"/>
                    <a:pt x="9" y="27"/>
                    <a:pt x="7" y="25"/>
                  </a:cubicBezTo>
                  <a:cubicBezTo>
                    <a:pt x="7" y="25"/>
                    <a:pt x="5" y="26"/>
                    <a:pt x="2" y="25"/>
                  </a:cubicBezTo>
                  <a:cubicBezTo>
                    <a:pt x="2" y="25"/>
                    <a:pt x="0" y="24"/>
                    <a:pt x="2" y="22"/>
                  </a:cubicBezTo>
                  <a:cubicBezTo>
                    <a:pt x="2" y="22"/>
                    <a:pt x="7" y="13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17"/>
            <p:cNvSpPr>
              <a:spLocks noEditPoints="1"/>
            </p:cNvSpPr>
            <p:nvPr/>
          </p:nvSpPr>
          <p:spPr bwMode="auto">
            <a:xfrm>
              <a:off x="3769" y="1956"/>
              <a:ext cx="218" cy="246"/>
            </a:xfrm>
            <a:custGeom>
              <a:avLst/>
              <a:gdLst>
                <a:gd name="T0" fmla="*/ 98 w 114"/>
                <a:gd name="T1" fmla="*/ 50 h 127"/>
                <a:gd name="T2" fmla="*/ 110 w 114"/>
                <a:gd name="T3" fmla="*/ 70 h 127"/>
                <a:gd name="T4" fmla="*/ 98 w 114"/>
                <a:gd name="T5" fmla="*/ 83 h 127"/>
                <a:gd name="T6" fmla="*/ 82 w 114"/>
                <a:gd name="T7" fmla="*/ 103 h 127"/>
                <a:gd name="T8" fmla="*/ 83 w 114"/>
                <a:gd name="T9" fmla="*/ 119 h 127"/>
                <a:gd name="T10" fmla="*/ 79 w 114"/>
                <a:gd name="T11" fmla="*/ 85 h 127"/>
                <a:gd name="T12" fmla="*/ 97 w 114"/>
                <a:gd name="T13" fmla="*/ 64 h 127"/>
                <a:gd name="T14" fmla="*/ 88 w 114"/>
                <a:gd name="T15" fmla="*/ 51 h 127"/>
                <a:gd name="T16" fmla="*/ 79 w 114"/>
                <a:gd name="T17" fmla="*/ 45 h 127"/>
                <a:gd name="T18" fmla="*/ 38 w 114"/>
                <a:gd name="T19" fmla="*/ 47 h 127"/>
                <a:gd name="T20" fmla="*/ 53 w 114"/>
                <a:gd name="T21" fmla="*/ 40 h 127"/>
                <a:gd name="T22" fmla="*/ 54 w 114"/>
                <a:gd name="T23" fmla="*/ 3 h 127"/>
                <a:gd name="T24" fmla="*/ 61 w 114"/>
                <a:gd name="T25" fmla="*/ 3 h 127"/>
                <a:gd name="T26" fmla="*/ 67 w 114"/>
                <a:gd name="T27" fmla="*/ 27 h 127"/>
                <a:gd name="T28" fmla="*/ 69 w 114"/>
                <a:gd name="T29" fmla="*/ 43 h 127"/>
                <a:gd name="T30" fmla="*/ 79 w 114"/>
                <a:gd name="T31" fmla="*/ 49 h 127"/>
                <a:gd name="T32" fmla="*/ 71 w 114"/>
                <a:gd name="T33" fmla="*/ 53 h 127"/>
                <a:gd name="T34" fmla="*/ 76 w 114"/>
                <a:gd name="T35" fmla="*/ 64 h 127"/>
                <a:gd name="T36" fmla="*/ 72 w 114"/>
                <a:gd name="T37" fmla="*/ 73 h 127"/>
                <a:gd name="T38" fmla="*/ 62 w 114"/>
                <a:gd name="T39" fmla="*/ 95 h 127"/>
                <a:gd name="T40" fmla="*/ 77 w 114"/>
                <a:gd name="T41" fmla="*/ 88 h 127"/>
                <a:gd name="T42" fmla="*/ 79 w 114"/>
                <a:gd name="T43" fmla="*/ 120 h 127"/>
                <a:gd name="T44" fmla="*/ 65 w 114"/>
                <a:gd name="T45" fmla="*/ 120 h 127"/>
                <a:gd name="T46" fmla="*/ 54 w 114"/>
                <a:gd name="T47" fmla="*/ 119 h 127"/>
                <a:gd name="T48" fmla="*/ 33 w 114"/>
                <a:gd name="T49" fmla="*/ 115 h 127"/>
                <a:gd name="T50" fmla="*/ 38 w 114"/>
                <a:gd name="T51" fmla="*/ 109 h 127"/>
                <a:gd name="T52" fmla="*/ 49 w 114"/>
                <a:gd name="T53" fmla="*/ 98 h 127"/>
                <a:gd name="T54" fmla="*/ 50 w 114"/>
                <a:gd name="T55" fmla="*/ 84 h 127"/>
                <a:gd name="T56" fmla="*/ 43 w 114"/>
                <a:gd name="T57" fmla="*/ 67 h 127"/>
                <a:gd name="T58" fmla="*/ 51 w 114"/>
                <a:gd name="T59" fmla="*/ 61 h 127"/>
                <a:gd name="T60" fmla="*/ 53 w 114"/>
                <a:gd name="T61" fmla="*/ 50 h 127"/>
                <a:gd name="T62" fmla="*/ 35 w 114"/>
                <a:gd name="T63" fmla="*/ 59 h 127"/>
                <a:gd name="T64" fmla="*/ 33 w 114"/>
                <a:gd name="T65" fmla="*/ 51 h 127"/>
                <a:gd name="T66" fmla="*/ 0 w 114"/>
                <a:gd name="T67" fmla="*/ 78 h 127"/>
                <a:gd name="T68" fmla="*/ 0 w 114"/>
                <a:gd name="T69" fmla="*/ 76 h 127"/>
                <a:gd name="T70" fmla="*/ 13 w 114"/>
                <a:gd name="T71" fmla="*/ 63 h 127"/>
                <a:gd name="T72" fmla="*/ 33 w 114"/>
                <a:gd name="T73" fmla="*/ 51 h 127"/>
                <a:gd name="T74" fmla="*/ 30 w 114"/>
                <a:gd name="T75" fmla="*/ 63 h 127"/>
                <a:gd name="T76" fmla="*/ 18 w 114"/>
                <a:gd name="T77" fmla="*/ 69 h 127"/>
                <a:gd name="T78" fmla="*/ 12 w 114"/>
                <a:gd name="T79" fmla="*/ 86 h 127"/>
                <a:gd name="T80" fmla="*/ 26 w 114"/>
                <a:gd name="T81" fmla="*/ 106 h 127"/>
                <a:gd name="T82" fmla="*/ 33 w 114"/>
                <a:gd name="T83" fmla="*/ 115 h 127"/>
                <a:gd name="T84" fmla="*/ 13 w 114"/>
                <a:gd name="T85" fmla="*/ 98 h 127"/>
                <a:gd name="T86" fmla="*/ 3 w 114"/>
                <a:gd name="T87" fmla="*/ 8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27">
                  <a:moveTo>
                    <a:pt x="79" y="45"/>
                  </a:moveTo>
                  <a:cubicBezTo>
                    <a:pt x="86" y="47"/>
                    <a:pt x="95" y="49"/>
                    <a:pt x="98" y="50"/>
                  </a:cubicBezTo>
                  <a:cubicBezTo>
                    <a:pt x="98" y="50"/>
                    <a:pt x="106" y="52"/>
                    <a:pt x="112" y="63"/>
                  </a:cubicBezTo>
                  <a:cubicBezTo>
                    <a:pt x="112" y="63"/>
                    <a:pt x="114" y="64"/>
                    <a:pt x="110" y="70"/>
                  </a:cubicBezTo>
                  <a:cubicBezTo>
                    <a:pt x="110" y="70"/>
                    <a:pt x="106" y="75"/>
                    <a:pt x="101" y="77"/>
                  </a:cubicBezTo>
                  <a:cubicBezTo>
                    <a:pt x="101" y="77"/>
                    <a:pt x="99" y="78"/>
                    <a:pt x="98" y="83"/>
                  </a:cubicBezTo>
                  <a:cubicBezTo>
                    <a:pt x="98" y="83"/>
                    <a:pt x="91" y="93"/>
                    <a:pt x="87" y="95"/>
                  </a:cubicBezTo>
                  <a:cubicBezTo>
                    <a:pt x="87" y="95"/>
                    <a:pt x="81" y="97"/>
                    <a:pt x="82" y="103"/>
                  </a:cubicBezTo>
                  <a:cubicBezTo>
                    <a:pt x="82" y="103"/>
                    <a:pt x="88" y="109"/>
                    <a:pt x="86" y="117"/>
                  </a:cubicBezTo>
                  <a:cubicBezTo>
                    <a:pt x="86" y="117"/>
                    <a:pt x="86" y="119"/>
                    <a:pt x="83" y="119"/>
                  </a:cubicBezTo>
                  <a:cubicBezTo>
                    <a:pt x="83" y="119"/>
                    <a:pt x="82" y="119"/>
                    <a:pt x="79" y="120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3" y="81"/>
                    <a:pt x="89" y="76"/>
                    <a:pt x="89" y="76"/>
                  </a:cubicBezTo>
                  <a:cubicBezTo>
                    <a:pt x="90" y="73"/>
                    <a:pt x="97" y="64"/>
                    <a:pt x="97" y="64"/>
                  </a:cubicBezTo>
                  <a:cubicBezTo>
                    <a:pt x="98" y="63"/>
                    <a:pt x="97" y="59"/>
                    <a:pt x="97" y="59"/>
                  </a:cubicBezTo>
                  <a:cubicBezTo>
                    <a:pt x="97" y="57"/>
                    <a:pt x="88" y="51"/>
                    <a:pt x="88" y="51"/>
                  </a:cubicBezTo>
                  <a:cubicBezTo>
                    <a:pt x="87" y="50"/>
                    <a:pt x="83" y="50"/>
                    <a:pt x="79" y="49"/>
                  </a:cubicBezTo>
                  <a:lnTo>
                    <a:pt x="79" y="45"/>
                  </a:lnTo>
                  <a:close/>
                  <a:moveTo>
                    <a:pt x="33" y="51"/>
                  </a:moveTo>
                  <a:cubicBezTo>
                    <a:pt x="35" y="50"/>
                    <a:pt x="37" y="48"/>
                    <a:pt x="38" y="47"/>
                  </a:cubicBezTo>
                  <a:cubicBezTo>
                    <a:pt x="38" y="47"/>
                    <a:pt x="42" y="44"/>
                    <a:pt x="46" y="43"/>
                  </a:cubicBezTo>
                  <a:cubicBezTo>
                    <a:pt x="46" y="43"/>
                    <a:pt x="53" y="42"/>
                    <a:pt x="53" y="40"/>
                  </a:cubicBezTo>
                  <a:cubicBezTo>
                    <a:pt x="53" y="40"/>
                    <a:pt x="54" y="34"/>
                    <a:pt x="54" y="3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0"/>
                    <a:pt x="57" y="2"/>
                  </a:cubicBezTo>
                  <a:cubicBezTo>
                    <a:pt x="57" y="2"/>
                    <a:pt x="58" y="4"/>
                    <a:pt x="61" y="3"/>
                  </a:cubicBezTo>
                  <a:cubicBezTo>
                    <a:pt x="61" y="3"/>
                    <a:pt x="64" y="3"/>
                    <a:pt x="65" y="10"/>
                  </a:cubicBezTo>
                  <a:cubicBezTo>
                    <a:pt x="65" y="10"/>
                    <a:pt x="67" y="19"/>
                    <a:pt x="67" y="27"/>
                  </a:cubicBezTo>
                  <a:cubicBezTo>
                    <a:pt x="67" y="27"/>
                    <a:pt x="67" y="37"/>
                    <a:pt x="67" y="39"/>
                  </a:cubicBezTo>
                  <a:cubicBezTo>
                    <a:pt x="67" y="39"/>
                    <a:pt x="66" y="42"/>
                    <a:pt x="69" y="43"/>
                  </a:cubicBezTo>
                  <a:cubicBezTo>
                    <a:pt x="69" y="43"/>
                    <a:pt x="74" y="44"/>
                    <a:pt x="79" y="45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6" y="48"/>
                    <a:pt x="73" y="48"/>
                    <a:pt x="73" y="48"/>
                  </a:cubicBezTo>
                  <a:cubicBezTo>
                    <a:pt x="67" y="47"/>
                    <a:pt x="71" y="53"/>
                    <a:pt x="71" y="53"/>
                  </a:cubicBezTo>
                  <a:cubicBezTo>
                    <a:pt x="72" y="55"/>
                    <a:pt x="74" y="60"/>
                    <a:pt x="74" y="60"/>
                  </a:cubicBezTo>
                  <a:cubicBezTo>
                    <a:pt x="74" y="63"/>
                    <a:pt x="76" y="64"/>
                    <a:pt x="76" y="64"/>
                  </a:cubicBezTo>
                  <a:cubicBezTo>
                    <a:pt x="78" y="67"/>
                    <a:pt x="75" y="70"/>
                    <a:pt x="75" y="70"/>
                  </a:cubicBezTo>
                  <a:cubicBezTo>
                    <a:pt x="74" y="71"/>
                    <a:pt x="72" y="73"/>
                    <a:pt x="72" y="73"/>
                  </a:cubicBezTo>
                  <a:cubicBezTo>
                    <a:pt x="70" y="79"/>
                    <a:pt x="64" y="83"/>
                    <a:pt x="64" y="83"/>
                  </a:cubicBezTo>
                  <a:cubicBezTo>
                    <a:pt x="59" y="86"/>
                    <a:pt x="62" y="95"/>
                    <a:pt x="62" y="95"/>
                  </a:cubicBezTo>
                  <a:cubicBezTo>
                    <a:pt x="64" y="101"/>
                    <a:pt x="73" y="91"/>
                    <a:pt x="73" y="91"/>
                  </a:cubicBezTo>
                  <a:cubicBezTo>
                    <a:pt x="75" y="89"/>
                    <a:pt x="77" y="88"/>
                    <a:pt x="77" y="88"/>
                  </a:cubicBezTo>
                  <a:cubicBezTo>
                    <a:pt x="77" y="88"/>
                    <a:pt x="78" y="86"/>
                    <a:pt x="79" y="85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20"/>
                    <a:pt x="77" y="120"/>
                    <a:pt x="76" y="120"/>
                  </a:cubicBezTo>
                  <a:cubicBezTo>
                    <a:pt x="76" y="120"/>
                    <a:pt x="70" y="121"/>
                    <a:pt x="65" y="120"/>
                  </a:cubicBezTo>
                  <a:cubicBezTo>
                    <a:pt x="65" y="120"/>
                    <a:pt x="61" y="120"/>
                    <a:pt x="57" y="119"/>
                  </a:cubicBezTo>
                  <a:cubicBezTo>
                    <a:pt x="57" y="119"/>
                    <a:pt x="56" y="118"/>
                    <a:pt x="54" y="119"/>
                  </a:cubicBezTo>
                  <a:cubicBezTo>
                    <a:pt x="54" y="119"/>
                    <a:pt x="44" y="127"/>
                    <a:pt x="36" y="118"/>
                  </a:cubicBezTo>
                  <a:cubicBezTo>
                    <a:pt x="36" y="118"/>
                    <a:pt x="34" y="116"/>
                    <a:pt x="33" y="115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4" y="109"/>
                    <a:pt x="36" y="109"/>
                    <a:pt x="38" y="109"/>
                  </a:cubicBezTo>
                  <a:cubicBezTo>
                    <a:pt x="45" y="109"/>
                    <a:pt x="46" y="103"/>
                    <a:pt x="46" y="103"/>
                  </a:cubicBezTo>
                  <a:cubicBezTo>
                    <a:pt x="45" y="101"/>
                    <a:pt x="49" y="98"/>
                    <a:pt x="49" y="98"/>
                  </a:cubicBezTo>
                  <a:cubicBezTo>
                    <a:pt x="51" y="96"/>
                    <a:pt x="51" y="94"/>
                    <a:pt x="51" y="94"/>
                  </a:cubicBezTo>
                  <a:cubicBezTo>
                    <a:pt x="50" y="91"/>
                    <a:pt x="50" y="84"/>
                    <a:pt x="50" y="84"/>
                  </a:cubicBezTo>
                  <a:cubicBezTo>
                    <a:pt x="47" y="82"/>
                    <a:pt x="41" y="75"/>
                    <a:pt x="41" y="75"/>
                  </a:cubicBezTo>
                  <a:cubicBezTo>
                    <a:pt x="37" y="67"/>
                    <a:pt x="43" y="67"/>
                    <a:pt x="43" y="67"/>
                  </a:cubicBezTo>
                  <a:cubicBezTo>
                    <a:pt x="46" y="68"/>
                    <a:pt x="47" y="67"/>
                    <a:pt x="47" y="67"/>
                  </a:cubicBezTo>
                  <a:cubicBezTo>
                    <a:pt x="51" y="67"/>
                    <a:pt x="51" y="61"/>
                    <a:pt x="51" y="61"/>
                  </a:cubicBezTo>
                  <a:cubicBezTo>
                    <a:pt x="51" y="58"/>
                    <a:pt x="52" y="56"/>
                    <a:pt x="52" y="56"/>
                  </a:cubicBezTo>
                  <a:cubicBezTo>
                    <a:pt x="54" y="50"/>
                    <a:pt x="53" y="50"/>
                    <a:pt x="53" y="50"/>
                  </a:cubicBezTo>
                  <a:cubicBezTo>
                    <a:pt x="50" y="45"/>
                    <a:pt x="47" y="50"/>
                    <a:pt x="47" y="50"/>
                  </a:cubicBezTo>
                  <a:cubicBezTo>
                    <a:pt x="45" y="53"/>
                    <a:pt x="35" y="59"/>
                    <a:pt x="35" y="59"/>
                  </a:cubicBezTo>
                  <a:cubicBezTo>
                    <a:pt x="34" y="59"/>
                    <a:pt x="33" y="60"/>
                    <a:pt x="33" y="60"/>
                  </a:cubicBezTo>
                  <a:lnTo>
                    <a:pt x="33" y="51"/>
                  </a:lnTo>
                  <a:close/>
                  <a:moveTo>
                    <a:pt x="3" y="82"/>
                  </a:moveTo>
                  <a:cubicBezTo>
                    <a:pt x="3" y="82"/>
                    <a:pt x="0" y="81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7"/>
                    <a:pt x="0" y="77"/>
                    <a:pt x="0" y="76"/>
                  </a:cubicBezTo>
                  <a:cubicBezTo>
                    <a:pt x="0" y="76"/>
                    <a:pt x="0" y="74"/>
                    <a:pt x="5" y="69"/>
                  </a:cubicBezTo>
                  <a:cubicBezTo>
                    <a:pt x="5" y="69"/>
                    <a:pt x="9" y="65"/>
                    <a:pt x="13" y="63"/>
                  </a:cubicBezTo>
                  <a:cubicBezTo>
                    <a:pt x="13" y="63"/>
                    <a:pt x="22" y="57"/>
                    <a:pt x="28" y="55"/>
                  </a:cubicBezTo>
                  <a:cubicBezTo>
                    <a:pt x="28" y="55"/>
                    <a:pt x="30" y="53"/>
                    <a:pt x="33" y="5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1" y="62"/>
                    <a:pt x="30" y="63"/>
                    <a:pt x="30" y="63"/>
                  </a:cubicBezTo>
                  <a:cubicBezTo>
                    <a:pt x="26" y="62"/>
                    <a:pt x="22" y="65"/>
                    <a:pt x="22" y="65"/>
                  </a:cubicBezTo>
                  <a:cubicBezTo>
                    <a:pt x="17" y="67"/>
                    <a:pt x="18" y="69"/>
                    <a:pt x="18" y="69"/>
                  </a:cubicBezTo>
                  <a:cubicBezTo>
                    <a:pt x="17" y="72"/>
                    <a:pt x="14" y="78"/>
                    <a:pt x="14" y="78"/>
                  </a:cubicBezTo>
                  <a:cubicBezTo>
                    <a:pt x="13" y="79"/>
                    <a:pt x="12" y="84"/>
                    <a:pt x="12" y="86"/>
                  </a:cubicBezTo>
                  <a:cubicBezTo>
                    <a:pt x="12" y="86"/>
                    <a:pt x="14" y="92"/>
                    <a:pt x="14" y="92"/>
                  </a:cubicBezTo>
                  <a:cubicBezTo>
                    <a:pt x="16" y="97"/>
                    <a:pt x="26" y="106"/>
                    <a:pt x="26" y="106"/>
                  </a:cubicBezTo>
                  <a:cubicBezTo>
                    <a:pt x="28" y="107"/>
                    <a:pt x="30" y="108"/>
                    <a:pt x="33" y="108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9" y="111"/>
                    <a:pt x="27" y="111"/>
                  </a:cubicBezTo>
                  <a:cubicBezTo>
                    <a:pt x="27" y="111"/>
                    <a:pt x="17" y="102"/>
                    <a:pt x="13" y="98"/>
                  </a:cubicBezTo>
                  <a:cubicBezTo>
                    <a:pt x="13" y="98"/>
                    <a:pt x="7" y="92"/>
                    <a:pt x="7" y="87"/>
                  </a:cubicBezTo>
                  <a:cubicBezTo>
                    <a:pt x="7" y="87"/>
                    <a:pt x="6" y="82"/>
                    <a:pt x="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18"/>
            <p:cNvSpPr/>
            <p:nvPr/>
          </p:nvSpPr>
          <p:spPr bwMode="auto">
            <a:xfrm>
              <a:off x="3397" y="1954"/>
              <a:ext cx="212" cy="261"/>
            </a:xfrm>
            <a:custGeom>
              <a:avLst/>
              <a:gdLst>
                <a:gd name="T0" fmla="*/ 92 w 111"/>
                <a:gd name="T1" fmla="*/ 4 h 135"/>
                <a:gd name="T2" fmla="*/ 108 w 111"/>
                <a:gd name="T3" fmla="*/ 13 h 135"/>
                <a:gd name="T4" fmla="*/ 106 w 111"/>
                <a:gd name="T5" fmla="*/ 20 h 135"/>
                <a:gd name="T6" fmla="*/ 98 w 111"/>
                <a:gd name="T7" fmla="*/ 25 h 135"/>
                <a:gd name="T8" fmla="*/ 93 w 111"/>
                <a:gd name="T9" fmla="*/ 28 h 135"/>
                <a:gd name="T10" fmla="*/ 68 w 111"/>
                <a:gd name="T11" fmla="*/ 65 h 135"/>
                <a:gd name="T12" fmla="*/ 48 w 111"/>
                <a:gd name="T13" fmla="*/ 97 h 135"/>
                <a:gd name="T14" fmla="*/ 27 w 111"/>
                <a:gd name="T15" fmla="*/ 124 h 135"/>
                <a:gd name="T16" fmla="*/ 23 w 111"/>
                <a:gd name="T17" fmla="*/ 128 h 135"/>
                <a:gd name="T18" fmla="*/ 20 w 111"/>
                <a:gd name="T19" fmla="*/ 132 h 135"/>
                <a:gd name="T20" fmla="*/ 13 w 111"/>
                <a:gd name="T21" fmla="*/ 135 h 135"/>
                <a:gd name="T22" fmla="*/ 8 w 111"/>
                <a:gd name="T23" fmla="*/ 134 h 135"/>
                <a:gd name="T24" fmla="*/ 3 w 111"/>
                <a:gd name="T25" fmla="*/ 134 h 135"/>
                <a:gd name="T26" fmla="*/ 4 w 111"/>
                <a:gd name="T27" fmla="*/ 132 h 135"/>
                <a:gd name="T28" fmla="*/ 6 w 111"/>
                <a:gd name="T29" fmla="*/ 130 h 135"/>
                <a:gd name="T30" fmla="*/ 8 w 111"/>
                <a:gd name="T31" fmla="*/ 129 h 135"/>
                <a:gd name="T32" fmla="*/ 9 w 111"/>
                <a:gd name="T33" fmla="*/ 128 h 135"/>
                <a:gd name="T34" fmla="*/ 11 w 111"/>
                <a:gd name="T35" fmla="*/ 125 h 135"/>
                <a:gd name="T36" fmla="*/ 13 w 111"/>
                <a:gd name="T37" fmla="*/ 123 h 135"/>
                <a:gd name="T38" fmla="*/ 31 w 111"/>
                <a:gd name="T39" fmla="*/ 102 h 135"/>
                <a:gd name="T40" fmla="*/ 48 w 111"/>
                <a:gd name="T41" fmla="*/ 77 h 135"/>
                <a:gd name="T42" fmla="*/ 58 w 111"/>
                <a:gd name="T43" fmla="*/ 61 h 135"/>
                <a:gd name="T44" fmla="*/ 78 w 111"/>
                <a:gd name="T45" fmla="*/ 28 h 135"/>
                <a:gd name="T46" fmla="*/ 58 w 111"/>
                <a:gd name="T47" fmla="*/ 17 h 135"/>
                <a:gd name="T48" fmla="*/ 61 w 111"/>
                <a:gd name="T49" fmla="*/ 16 h 135"/>
                <a:gd name="T50" fmla="*/ 81 w 111"/>
                <a:gd name="T51" fmla="*/ 13 h 135"/>
                <a:gd name="T52" fmla="*/ 92 w 111"/>
                <a:gd name="T53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35">
                  <a:moveTo>
                    <a:pt x="92" y="4"/>
                  </a:moveTo>
                  <a:cubicBezTo>
                    <a:pt x="92" y="4"/>
                    <a:pt x="100" y="0"/>
                    <a:pt x="108" y="13"/>
                  </a:cubicBezTo>
                  <a:cubicBezTo>
                    <a:pt x="108" y="13"/>
                    <a:pt x="111" y="20"/>
                    <a:pt x="106" y="20"/>
                  </a:cubicBezTo>
                  <a:cubicBezTo>
                    <a:pt x="106" y="20"/>
                    <a:pt x="102" y="21"/>
                    <a:pt x="98" y="25"/>
                  </a:cubicBezTo>
                  <a:cubicBezTo>
                    <a:pt x="97" y="25"/>
                    <a:pt x="94" y="25"/>
                    <a:pt x="93" y="28"/>
                  </a:cubicBezTo>
                  <a:cubicBezTo>
                    <a:pt x="93" y="28"/>
                    <a:pt x="85" y="42"/>
                    <a:pt x="68" y="65"/>
                  </a:cubicBezTo>
                  <a:cubicBezTo>
                    <a:pt x="68" y="65"/>
                    <a:pt x="59" y="77"/>
                    <a:pt x="48" y="97"/>
                  </a:cubicBezTo>
                  <a:cubicBezTo>
                    <a:pt x="48" y="97"/>
                    <a:pt x="40" y="113"/>
                    <a:pt x="27" y="124"/>
                  </a:cubicBezTo>
                  <a:cubicBezTo>
                    <a:pt x="27" y="124"/>
                    <a:pt x="23" y="127"/>
                    <a:pt x="23" y="128"/>
                  </a:cubicBezTo>
                  <a:cubicBezTo>
                    <a:pt x="23" y="128"/>
                    <a:pt x="22" y="130"/>
                    <a:pt x="20" y="132"/>
                  </a:cubicBezTo>
                  <a:cubicBezTo>
                    <a:pt x="20" y="132"/>
                    <a:pt x="17" y="135"/>
                    <a:pt x="13" y="135"/>
                  </a:cubicBezTo>
                  <a:cubicBezTo>
                    <a:pt x="13" y="135"/>
                    <a:pt x="10" y="134"/>
                    <a:pt x="8" y="134"/>
                  </a:cubicBezTo>
                  <a:cubicBezTo>
                    <a:pt x="8" y="134"/>
                    <a:pt x="5" y="134"/>
                    <a:pt x="3" y="134"/>
                  </a:cubicBezTo>
                  <a:cubicBezTo>
                    <a:pt x="3" y="134"/>
                    <a:pt x="0" y="135"/>
                    <a:pt x="4" y="132"/>
                  </a:cubicBezTo>
                  <a:cubicBezTo>
                    <a:pt x="4" y="132"/>
                    <a:pt x="4" y="131"/>
                    <a:pt x="6" y="130"/>
                  </a:cubicBezTo>
                  <a:cubicBezTo>
                    <a:pt x="6" y="130"/>
                    <a:pt x="7" y="130"/>
                    <a:pt x="8" y="129"/>
                  </a:cubicBezTo>
                  <a:cubicBezTo>
                    <a:pt x="8" y="129"/>
                    <a:pt x="7" y="128"/>
                    <a:pt x="9" y="128"/>
                  </a:cubicBezTo>
                  <a:cubicBezTo>
                    <a:pt x="9" y="128"/>
                    <a:pt x="11" y="129"/>
                    <a:pt x="11" y="125"/>
                  </a:cubicBezTo>
                  <a:cubicBezTo>
                    <a:pt x="11" y="125"/>
                    <a:pt x="11" y="124"/>
                    <a:pt x="13" y="123"/>
                  </a:cubicBezTo>
                  <a:cubicBezTo>
                    <a:pt x="13" y="123"/>
                    <a:pt x="19" y="118"/>
                    <a:pt x="31" y="102"/>
                  </a:cubicBezTo>
                  <a:cubicBezTo>
                    <a:pt x="31" y="102"/>
                    <a:pt x="42" y="89"/>
                    <a:pt x="48" y="77"/>
                  </a:cubicBezTo>
                  <a:cubicBezTo>
                    <a:pt x="48" y="77"/>
                    <a:pt x="53" y="69"/>
                    <a:pt x="58" y="61"/>
                  </a:cubicBezTo>
                  <a:cubicBezTo>
                    <a:pt x="58" y="61"/>
                    <a:pt x="75" y="34"/>
                    <a:pt x="78" y="28"/>
                  </a:cubicBezTo>
                  <a:cubicBezTo>
                    <a:pt x="78" y="28"/>
                    <a:pt x="59" y="25"/>
                    <a:pt x="58" y="17"/>
                  </a:cubicBezTo>
                  <a:cubicBezTo>
                    <a:pt x="58" y="17"/>
                    <a:pt x="58" y="14"/>
                    <a:pt x="61" y="16"/>
                  </a:cubicBezTo>
                  <a:cubicBezTo>
                    <a:pt x="61" y="16"/>
                    <a:pt x="70" y="20"/>
                    <a:pt x="81" y="13"/>
                  </a:cubicBezTo>
                  <a:cubicBezTo>
                    <a:pt x="81" y="13"/>
                    <a:pt x="87" y="11"/>
                    <a:pt x="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9"/>
            <p:cNvSpPr/>
            <p:nvPr/>
          </p:nvSpPr>
          <p:spPr bwMode="auto">
            <a:xfrm>
              <a:off x="3508" y="2093"/>
              <a:ext cx="158" cy="118"/>
            </a:xfrm>
            <a:custGeom>
              <a:avLst/>
              <a:gdLst>
                <a:gd name="T0" fmla="*/ 11 w 83"/>
                <a:gd name="T1" fmla="*/ 29 h 61"/>
                <a:gd name="T2" fmla="*/ 4 w 83"/>
                <a:gd name="T3" fmla="*/ 21 h 61"/>
                <a:gd name="T4" fmla="*/ 20 w 83"/>
                <a:gd name="T5" fmla="*/ 27 h 61"/>
                <a:gd name="T6" fmla="*/ 23 w 83"/>
                <a:gd name="T7" fmla="*/ 33 h 61"/>
                <a:gd name="T8" fmla="*/ 33 w 83"/>
                <a:gd name="T9" fmla="*/ 46 h 61"/>
                <a:gd name="T10" fmla="*/ 34 w 83"/>
                <a:gd name="T11" fmla="*/ 44 h 61"/>
                <a:gd name="T12" fmla="*/ 34 w 83"/>
                <a:gd name="T13" fmla="*/ 39 h 61"/>
                <a:gd name="T14" fmla="*/ 38 w 83"/>
                <a:gd name="T15" fmla="*/ 36 h 61"/>
                <a:gd name="T16" fmla="*/ 40 w 83"/>
                <a:gd name="T17" fmla="*/ 35 h 61"/>
                <a:gd name="T18" fmla="*/ 47 w 83"/>
                <a:gd name="T19" fmla="*/ 26 h 61"/>
                <a:gd name="T20" fmla="*/ 47 w 83"/>
                <a:gd name="T21" fmla="*/ 19 h 61"/>
                <a:gd name="T22" fmla="*/ 37 w 83"/>
                <a:gd name="T23" fmla="*/ 13 h 61"/>
                <a:gd name="T24" fmla="*/ 35 w 83"/>
                <a:gd name="T25" fmla="*/ 11 h 61"/>
                <a:gd name="T26" fmla="*/ 42 w 83"/>
                <a:gd name="T27" fmla="*/ 10 h 61"/>
                <a:gd name="T28" fmla="*/ 55 w 83"/>
                <a:gd name="T29" fmla="*/ 4 h 61"/>
                <a:gd name="T30" fmla="*/ 59 w 83"/>
                <a:gd name="T31" fmla="*/ 1 h 61"/>
                <a:gd name="T32" fmla="*/ 68 w 83"/>
                <a:gd name="T33" fmla="*/ 3 h 61"/>
                <a:gd name="T34" fmla="*/ 81 w 83"/>
                <a:gd name="T35" fmla="*/ 15 h 61"/>
                <a:gd name="T36" fmla="*/ 82 w 83"/>
                <a:gd name="T37" fmla="*/ 18 h 61"/>
                <a:gd name="T38" fmla="*/ 78 w 83"/>
                <a:gd name="T39" fmla="*/ 23 h 61"/>
                <a:gd name="T40" fmla="*/ 66 w 83"/>
                <a:gd name="T41" fmla="*/ 34 h 61"/>
                <a:gd name="T42" fmla="*/ 64 w 83"/>
                <a:gd name="T43" fmla="*/ 46 h 61"/>
                <a:gd name="T44" fmla="*/ 62 w 83"/>
                <a:gd name="T45" fmla="*/ 53 h 61"/>
                <a:gd name="T46" fmla="*/ 55 w 83"/>
                <a:gd name="T47" fmla="*/ 55 h 61"/>
                <a:gd name="T48" fmla="*/ 46 w 83"/>
                <a:gd name="T49" fmla="*/ 59 h 61"/>
                <a:gd name="T50" fmla="*/ 43 w 83"/>
                <a:gd name="T51" fmla="*/ 59 h 61"/>
                <a:gd name="T52" fmla="*/ 40 w 83"/>
                <a:gd name="T53" fmla="*/ 58 h 61"/>
                <a:gd name="T54" fmla="*/ 38 w 83"/>
                <a:gd name="T55" fmla="*/ 55 h 61"/>
                <a:gd name="T56" fmla="*/ 33 w 83"/>
                <a:gd name="T57" fmla="*/ 51 h 61"/>
                <a:gd name="T58" fmla="*/ 29 w 83"/>
                <a:gd name="T59" fmla="*/ 49 h 61"/>
                <a:gd name="T60" fmla="*/ 20 w 83"/>
                <a:gd name="T61" fmla="*/ 35 h 61"/>
                <a:gd name="T62" fmla="*/ 11 w 83"/>
                <a:gd name="T6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" h="61">
                  <a:moveTo>
                    <a:pt x="11" y="29"/>
                  </a:moveTo>
                  <a:cubicBezTo>
                    <a:pt x="11" y="29"/>
                    <a:pt x="0" y="23"/>
                    <a:pt x="4" y="21"/>
                  </a:cubicBezTo>
                  <a:cubicBezTo>
                    <a:pt x="4" y="21"/>
                    <a:pt x="12" y="18"/>
                    <a:pt x="20" y="27"/>
                  </a:cubicBezTo>
                  <a:cubicBezTo>
                    <a:pt x="20" y="27"/>
                    <a:pt x="21" y="30"/>
                    <a:pt x="23" y="33"/>
                  </a:cubicBezTo>
                  <a:cubicBezTo>
                    <a:pt x="23" y="33"/>
                    <a:pt x="24" y="36"/>
                    <a:pt x="33" y="46"/>
                  </a:cubicBezTo>
                  <a:cubicBezTo>
                    <a:pt x="33" y="46"/>
                    <a:pt x="34" y="47"/>
                    <a:pt x="34" y="4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6" y="35"/>
                    <a:pt x="38" y="36"/>
                  </a:cubicBezTo>
                  <a:cubicBezTo>
                    <a:pt x="38" y="36"/>
                    <a:pt x="39" y="37"/>
                    <a:pt x="40" y="35"/>
                  </a:cubicBezTo>
                  <a:cubicBezTo>
                    <a:pt x="40" y="35"/>
                    <a:pt x="45" y="31"/>
                    <a:pt x="47" y="26"/>
                  </a:cubicBezTo>
                  <a:cubicBezTo>
                    <a:pt x="47" y="26"/>
                    <a:pt x="50" y="21"/>
                    <a:pt x="47" y="19"/>
                  </a:cubicBezTo>
                  <a:cubicBezTo>
                    <a:pt x="47" y="19"/>
                    <a:pt x="40" y="15"/>
                    <a:pt x="37" y="13"/>
                  </a:cubicBezTo>
                  <a:cubicBezTo>
                    <a:pt x="37" y="13"/>
                    <a:pt x="33" y="12"/>
                    <a:pt x="35" y="11"/>
                  </a:cubicBezTo>
                  <a:cubicBezTo>
                    <a:pt x="35" y="11"/>
                    <a:pt x="37" y="10"/>
                    <a:pt x="42" y="10"/>
                  </a:cubicBezTo>
                  <a:cubicBezTo>
                    <a:pt x="42" y="10"/>
                    <a:pt x="53" y="8"/>
                    <a:pt x="55" y="4"/>
                  </a:cubicBezTo>
                  <a:cubicBezTo>
                    <a:pt x="55" y="4"/>
                    <a:pt x="56" y="0"/>
                    <a:pt x="59" y="1"/>
                  </a:cubicBezTo>
                  <a:cubicBezTo>
                    <a:pt x="59" y="1"/>
                    <a:pt x="65" y="4"/>
                    <a:pt x="68" y="3"/>
                  </a:cubicBezTo>
                  <a:cubicBezTo>
                    <a:pt x="68" y="3"/>
                    <a:pt x="79" y="3"/>
                    <a:pt x="81" y="15"/>
                  </a:cubicBezTo>
                  <a:cubicBezTo>
                    <a:pt x="81" y="15"/>
                    <a:pt x="81" y="17"/>
                    <a:pt x="82" y="18"/>
                  </a:cubicBezTo>
                  <a:cubicBezTo>
                    <a:pt x="82" y="18"/>
                    <a:pt x="83" y="22"/>
                    <a:pt x="78" y="23"/>
                  </a:cubicBezTo>
                  <a:cubicBezTo>
                    <a:pt x="78" y="23"/>
                    <a:pt x="68" y="30"/>
                    <a:pt x="66" y="34"/>
                  </a:cubicBezTo>
                  <a:cubicBezTo>
                    <a:pt x="66" y="34"/>
                    <a:pt x="62" y="42"/>
                    <a:pt x="64" y="46"/>
                  </a:cubicBezTo>
                  <a:cubicBezTo>
                    <a:pt x="64" y="46"/>
                    <a:pt x="66" y="51"/>
                    <a:pt x="62" y="53"/>
                  </a:cubicBezTo>
                  <a:cubicBezTo>
                    <a:pt x="62" y="53"/>
                    <a:pt x="59" y="55"/>
                    <a:pt x="55" y="55"/>
                  </a:cubicBezTo>
                  <a:cubicBezTo>
                    <a:pt x="55" y="55"/>
                    <a:pt x="50" y="54"/>
                    <a:pt x="46" y="59"/>
                  </a:cubicBezTo>
                  <a:cubicBezTo>
                    <a:pt x="46" y="59"/>
                    <a:pt x="46" y="61"/>
                    <a:pt x="43" y="59"/>
                  </a:cubicBezTo>
                  <a:cubicBezTo>
                    <a:pt x="43" y="59"/>
                    <a:pt x="43" y="58"/>
                    <a:pt x="40" y="58"/>
                  </a:cubicBezTo>
                  <a:cubicBezTo>
                    <a:pt x="40" y="58"/>
                    <a:pt x="38" y="58"/>
                    <a:pt x="38" y="55"/>
                  </a:cubicBezTo>
                  <a:cubicBezTo>
                    <a:pt x="38" y="55"/>
                    <a:pt x="37" y="52"/>
                    <a:pt x="33" y="51"/>
                  </a:cubicBezTo>
                  <a:cubicBezTo>
                    <a:pt x="33" y="51"/>
                    <a:pt x="31" y="52"/>
                    <a:pt x="29" y="49"/>
                  </a:cubicBezTo>
                  <a:cubicBezTo>
                    <a:pt x="29" y="49"/>
                    <a:pt x="23" y="39"/>
                    <a:pt x="20" y="35"/>
                  </a:cubicBezTo>
                  <a:cubicBezTo>
                    <a:pt x="20" y="35"/>
                    <a:pt x="16" y="30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20"/>
            <p:cNvSpPr/>
            <p:nvPr/>
          </p:nvSpPr>
          <p:spPr bwMode="auto">
            <a:xfrm>
              <a:off x="4556" y="2116"/>
              <a:ext cx="19" cy="97"/>
            </a:xfrm>
            <a:custGeom>
              <a:avLst/>
              <a:gdLst>
                <a:gd name="T0" fmla="*/ 10 w 10"/>
                <a:gd name="T1" fmla="*/ 50 h 50"/>
                <a:gd name="T2" fmla="*/ 6 w 10"/>
                <a:gd name="T3" fmla="*/ 50 h 50"/>
                <a:gd name="T4" fmla="*/ 0 w 10"/>
                <a:gd name="T5" fmla="*/ 25 h 50"/>
                <a:gd name="T6" fmla="*/ 6 w 10"/>
                <a:gd name="T7" fmla="*/ 0 h 50"/>
                <a:gd name="T8" fmla="*/ 10 w 10"/>
                <a:gd name="T9" fmla="*/ 0 h 50"/>
                <a:gd name="T10" fmla="*/ 4 w 10"/>
                <a:gd name="T11" fmla="*/ 25 h 50"/>
                <a:gd name="T12" fmla="*/ 10 w 10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0">
                  <a:moveTo>
                    <a:pt x="10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2" y="43"/>
                    <a:pt x="0" y="35"/>
                    <a:pt x="0" y="25"/>
                  </a:cubicBezTo>
                  <a:cubicBezTo>
                    <a:pt x="0" y="15"/>
                    <a:pt x="2" y="7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8"/>
                    <a:pt x="4" y="16"/>
                    <a:pt x="4" y="25"/>
                  </a:cubicBezTo>
                  <a:cubicBezTo>
                    <a:pt x="4" y="35"/>
                    <a:pt x="6" y="43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21"/>
            <p:cNvSpPr>
              <a:spLocks noEditPoints="1"/>
            </p:cNvSpPr>
            <p:nvPr/>
          </p:nvSpPr>
          <p:spPr bwMode="auto">
            <a:xfrm>
              <a:off x="4594" y="2116"/>
              <a:ext cx="95" cy="99"/>
            </a:xfrm>
            <a:custGeom>
              <a:avLst/>
              <a:gdLst>
                <a:gd name="T0" fmla="*/ 15 w 50"/>
                <a:gd name="T1" fmla="*/ 0 h 51"/>
                <a:gd name="T2" fmla="*/ 19 w 50"/>
                <a:gd name="T3" fmla="*/ 3 h 51"/>
                <a:gd name="T4" fmla="*/ 16 w 50"/>
                <a:gd name="T5" fmla="*/ 5 h 51"/>
                <a:gd name="T6" fmla="*/ 14 w 50"/>
                <a:gd name="T7" fmla="*/ 26 h 51"/>
                <a:gd name="T8" fmla="*/ 14 w 50"/>
                <a:gd name="T9" fmla="*/ 30 h 51"/>
                <a:gd name="T10" fmla="*/ 11 w 50"/>
                <a:gd name="T11" fmla="*/ 26 h 51"/>
                <a:gd name="T12" fmla="*/ 8 w 50"/>
                <a:gd name="T13" fmla="*/ 16 h 51"/>
                <a:gd name="T14" fmla="*/ 0 w 50"/>
                <a:gd name="T15" fmla="*/ 18 h 51"/>
                <a:gd name="T16" fmla="*/ 25 w 50"/>
                <a:gd name="T17" fmla="*/ 35 h 51"/>
                <a:gd name="T18" fmla="*/ 24 w 50"/>
                <a:gd name="T19" fmla="*/ 29 h 51"/>
                <a:gd name="T20" fmla="*/ 29 w 50"/>
                <a:gd name="T21" fmla="*/ 29 h 51"/>
                <a:gd name="T22" fmla="*/ 28 w 50"/>
                <a:gd name="T23" fmla="*/ 34 h 51"/>
                <a:gd name="T24" fmla="*/ 46 w 50"/>
                <a:gd name="T25" fmla="*/ 35 h 51"/>
                <a:gd name="T26" fmla="*/ 50 w 50"/>
                <a:gd name="T27" fmla="*/ 38 h 51"/>
                <a:gd name="T28" fmla="*/ 46 w 50"/>
                <a:gd name="T29" fmla="*/ 38 h 51"/>
                <a:gd name="T30" fmla="*/ 28 w 50"/>
                <a:gd name="T31" fmla="*/ 46 h 51"/>
                <a:gd name="T32" fmla="*/ 28 w 50"/>
                <a:gd name="T33" fmla="*/ 51 h 51"/>
                <a:gd name="T34" fmla="*/ 25 w 50"/>
                <a:gd name="T35" fmla="*/ 46 h 51"/>
                <a:gd name="T36" fmla="*/ 6 w 50"/>
                <a:gd name="T37" fmla="*/ 38 h 51"/>
                <a:gd name="T38" fmla="*/ 2 w 50"/>
                <a:gd name="T39" fmla="*/ 35 h 51"/>
                <a:gd name="T40" fmla="*/ 27 w 50"/>
                <a:gd name="T41" fmla="*/ 13 h 51"/>
                <a:gd name="T42" fmla="*/ 27 w 50"/>
                <a:gd name="T43" fmla="*/ 0 h 51"/>
                <a:gd name="T44" fmla="*/ 32 w 50"/>
                <a:gd name="T45" fmla="*/ 1 h 51"/>
                <a:gd name="T46" fmla="*/ 31 w 50"/>
                <a:gd name="T47" fmla="*/ 6 h 51"/>
                <a:gd name="T48" fmla="*/ 44 w 50"/>
                <a:gd name="T49" fmla="*/ 3 h 51"/>
                <a:gd name="T50" fmla="*/ 47 w 50"/>
                <a:gd name="T51" fmla="*/ 7 h 51"/>
                <a:gd name="T52" fmla="*/ 41 w 50"/>
                <a:gd name="T53" fmla="*/ 9 h 51"/>
                <a:gd name="T54" fmla="*/ 31 w 50"/>
                <a:gd name="T55" fmla="*/ 22 h 51"/>
                <a:gd name="T56" fmla="*/ 46 w 50"/>
                <a:gd name="T57" fmla="*/ 22 h 51"/>
                <a:gd name="T58" fmla="*/ 50 w 50"/>
                <a:gd name="T59" fmla="*/ 20 h 51"/>
                <a:gd name="T60" fmla="*/ 49 w 50"/>
                <a:gd name="T61" fmla="*/ 24 h 51"/>
                <a:gd name="T62" fmla="*/ 32 w 50"/>
                <a:gd name="T63" fmla="*/ 29 h 51"/>
                <a:gd name="T64" fmla="*/ 27 w 50"/>
                <a:gd name="T65" fmla="*/ 16 h 51"/>
                <a:gd name="T66" fmla="*/ 18 w 50"/>
                <a:gd name="T67" fmla="*/ 17 h 51"/>
                <a:gd name="T68" fmla="*/ 27 w 50"/>
                <a:gd name="T6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51">
                  <a:moveTo>
                    <a:pt x="0" y="18"/>
                  </a:moveTo>
                  <a:cubicBezTo>
                    <a:pt x="8" y="13"/>
                    <a:pt x="13" y="6"/>
                    <a:pt x="15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4"/>
                    <a:pt x="16" y="5"/>
                  </a:cubicBezTo>
                  <a:cubicBezTo>
                    <a:pt x="15" y="7"/>
                    <a:pt x="15" y="9"/>
                    <a:pt x="14" y="1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7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8"/>
                    <a:pt x="11" y="27"/>
                    <a:pt x="11" y="2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9" y="15"/>
                    <a:pt x="8" y="16"/>
                  </a:cubicBezTo>
                  <a:cubicBezTo>
                    <a:pt x="7" y="17"/>
                    <a:pt x="6" y="18"/>
                    <a:pt x="3" y="21"/>
                  </a:cubicBezTo>
                  <a:cubicBezTo>
                    <a:pt x="2" y="19"/>
                    <a:pt x="1" y="19"/>
                    <a:pt x="0" y="18"/>
                  </a:cubicBezTo>
                  <a:close/>
                  <a:moveTo>
                    <a:pt x="6" y="35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3"/>
                    <a:pt x="24" y="31"/>
                    <a:pt x="24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2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8" y="35"/>
                    <a:pt x="50" y="35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49" y="38"/>
                    <a:pt x="48" y="38"/>
                  </a:cubicBezTo>
                  <a:cubicBezTo>
                    <a:pt x="48" y="38"/>
                    <a:pt x="47" y="38"/>
                    <a:pt x="46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7"/>
                    <a:pt x="28" y="48"/>
                    <a:pt x="28" y="49"/>
                  </a:cubicBezTo>
                  <a:cubicBezTo>
                    <a:pt x="28" y="50"/>
                    <a:pt x="28" y="50"/>
                    <a:pt x="28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8"/>
                    <a:pt x="25" y="47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3" y="38"/>
                    <a:pt x="2" y="38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4" y="35"/>
                    <a:pt x="6" y="35"/>
                  </a:cubicBezTo>
                  <a:close/>
                  <a:moveTo>
                    <a:pt x="27" y="13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3"/>
                    <a:pt x="27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6" y="9"/>
                    <a:pt x="40" y="6"/>
                    <a:pt x="44" y="3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8"/>
                    <a:pt x="46" y="8"/>
                    <a:pt x="46" y="8"/>
                  </a:cubicBezTo>
                  <a:cubicBezTo>
                    <a:pt x="44" y="8"/>
                    <a:pt x="42" y="9"/>
                    <a:pt x="41" y="9"/>
                  </a:cubicBezTo>
                  <a:cubicBezTo>
                    <a:pt x="39" y="11"/>
                    <a:pt x="36" y="13"/>
                    <a:pt x="31" y="15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5"/>
                    <a:pt x="32" y="26"/>
                    <a:pt x="38" y="26"/>
                  </a:cubicBezTo>
                  <a:cubicBezTo>
                    <a:pt x="43" y="26"/>
                    <a:pt x="46" y="25"/>
                    <a:pt x="46" y="22"/>
                  </a:cubicBezTo>
                  <a:cubicBezTo>
                    <a:pt x="46" y="21"/>
                    <a:pt x="46" y="20"/>
                    <a:pt x="46" y="19"/>
                  </a:cubicBezTo>
                  <a:cubicBezTo>
                    <a:pt x="48" y="20"/>
                    <a:pt x="49" y="20"/>
                    <a:pt x="50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3"/>
                    <a:pt x="49" y="24"/>
                  </a:cubicBezTo>
                  <a:cubicBezTo>
                    <a:pt x="48" y="27"/>
                    <a:pt x="45" y="29"/>
                    <a:pt x="40" y="29"/>
                  </a:cubicBezTo>
                  <a:cubicBezTo>
                    <a:pt x="35" y="29"/>
                    <a:pt x="33" y="29"/>
                    <a:pt x="32" y="29"/>
                  </a:cubicBezTo>
                  <a:cubicBezTo>
                    <a:pt x="29" y="28"/>
                    <a:pt x="27" y="27"/>
                    <a:pt x="27" y="2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5" y="17"/>
                    <a:pt x="22" y="18"/>
                    <a:pt x="20" y="19"/>
                  </a:cubicBezTo>
                  <a:cubicBezTo>
                    <a:pt x="19" y="19"/>
                    <a:pt x="18" y="18"/>
                    <a:pt x="18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20" y="16"/>
                    <a:pt x="23" y="15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4703" y="2115"/>
              <a:ext cx="93" cy="100"/>
            </a:xfrm>
            <a:custGeom>
              <a:avLst/>
              <a:gdLst>
                <a:gd name="T0" fmla="*/ 19 w 49"/>
                <a:gd name="T1" fmla="*/ 0 h 52"/>
                <a:gd name="T2" fmla="*/ 22 w 49"/>
                <a:gd name="T3" fmla="*/ 1 h 52"/>
                <a:gd name="T4" fmla="*/ 23 w 49"/>
                <a:gd name="T5" fmla="*/ 1 h 52"/>
                <a:gd name="T6" fmla="*/ 22 w 49"/>
                <a:gd name="T7" fmla="*/ 2 h 52"/>
                <a:gd name="T8" fmla="*/ 21 w 49"/>
                <a:gd name="T9" fmla="*/ 4 h 52"/>
                <a:gd name="T10" fmla="*/ 20 w 49"/>
                <a:gd name="T11" fmla="*/ 6 h 52"/>
                <a:gd name="T12" fmla="*/ 19 w 49"/>
                <a:gd name="T13" fmla="*/ 9 h 52"/>
                <a:gd name="T14" fmla="*/ 44 w 49"/>
                <a:gd name="T15" fmla="*/ 9 h 52"/>
                <a:gd name="T16" fmla="*/ 47 w 49"/>
                <a:gd name="T17" fmla="*/ 8 h 52"/>
                <a:gd name="T18" fmla="*/ 49 w 49"/>
                <a:gd name="T19" fmla="*/ 8 h 52"/>
                <a:gd name="T20" fmla="*/ 49 w 49"/>
                <a:gd name="T21" fmla="*/ 12 h 52"/>
                <a:gd name="T22" fmla="*/ 47 w 49"/>
                <a:gd name="T23" fmla="*/ 11 h 52"/>
                <a:gd name="T24" fmla="*/ 44 w 49"/>
                <a:gd name="T25" fmla="*/ 11 h 52"/>
                <a:gd name="T26" fmla="*/ 18 w 49"/>
                <a:gd name="T27" fmla="*/ 11 h 52"/>
                <a:gd name="T28" fmla="*/ 11 w 49"/>
                <a:gd name="T29" fmla="*/ 25 h 52"/>
                <a:gd name="T30" fmla="*/ 24 w 49"/>
                <a:gd name="T31" fmla="*/ 25 h 52"/>
                <a:gd name="T32" fmla="*/ 24 w 49"/>
                <a:gd name="T33" fmla="*/ 21 h 52"/>
                <a:gd name="T34" fmla="*/ 24 w 49"/>
                <a:gd name="T35" fmla="*/ 16 h 52"/>
                <a:gd name="T36" fmla="*/ 28 w 49"/>
                <a:gd name="T37" fmla="*/ 16 h 52"/>
                <a:gd name="T38" fmla="*/ 28 w 49"/>
                <a:gd name="T39" fmla="*/ 17 h 52"/>
                <a:gd name="T40" fmla="*/ 28 w 49"/>
                <a:gd name="T41" fmla="*/ 17 h 52"/>
                <a:gd name="T42" fmla="*/ 27 w 49"/>
                <a:gd name="T43" fmla="*/ 21 h 52"/>
                <a:gd name="T44" fmla="*/ 27 w 49"/>
                <a:gd name="T45" fmla="*/ 25 h 52"/>
                <a:gd name="T46" fmla="*/ 39 w 49"/>
                <a:gd name="T47" fmla="*/ 25 h 52"/>
                <a:gd name="T48" fmla="*/ 44 w 49"/>
                <a:gd name="T49" fmla="*/ 25 h 52"/>
                <a:gd name="T50" fmla="*/ 44 w 49"/>
                <a:gd name="T51" fmla="*/ 28 h 52"/>
                <a:gd name="T52" fmla="*/ 39 w 49"/>
                <a:gd name="T53" fmla="*/ 28 h 52"/>
                <a:gd name="T54" fmla="*/ 27 w 49"/>
                <a:gd name="T55" fmla="*/ 28 h 52"/>
                <a:gd name="T56" fmla="*/ 27 w 49"/>
                <a:gd name="T57" fmla="*/ 47 h 52"/>
                <a:gd name="T58" fmla="*/ 19 w 49"/>
                <a:gd name="T59" fmla="*/ 52 h 52"/>
                <a:gd name="T60" fmla="*/ 17 w 49"/>
                <a:gd name="T61" fmla="*/ 47 h 52"/>
                <a:gd name="T62" fmla="*/ 24 w 49"/>
                <a:gd name="T63" fmla="*/ 46 h 52"/>
                <a:gd name="T64" fmla="*/ 24 w 49"/>
                <a:gd name="T65" fmla="*/ 28 h 52"/>
                <a:gd name="T66" fmla="*/ 11 w 49"/>
                <a:gd name="T67" fmla="*/ 28 h 52"/>
                <a:gd name="T68" fmla="*/ 8 w 49"/>
                <a:gd name="T69" fmla="*/ 29 h 52"/>
                <a:gd name="T70" fmla="*/ 6 w 49"/>
                <a:gd name="T71" fmla="*/ 25 h 52"/>
                <a:gd name="T72" fmla="*/ 9 w 49"/>
                <a:gd name="T73" fmla="*/ 22 h 52"/>
                <a:gd name="T74" fmla="*/ 14 w 49"/>
                <a:gd name="T75" fmla="*/ 11 h 52"/>
                <a:gd name="T76" fmla="*/ 4 w 49"/>
                <a:gd name="T77" fmla="*/ 11 h 52"/>
                <a:gd name="T78" fmla="*/ 1 w 49"/>
                <a:gd name="T79" fmla="*/ 11 h 52"/>
                <a:gd name="T80" fmla="*/ 0 w 49"/>
                <a:gd name="T81" fmla="*/ 12 h 52"/>
                <a:gd name="T82" fmla="*/ 0 w 49"/>
                <a:gd name="T83" fmla="*/ 8 h 52"/>
                <a:gd name="T84" fmla="*/ 2 w 49"/>
                <a:gd name="T85" fmla="*/ 8 h 52"/>
                <a:gd name="T86" fmla="*/ 4 w 49"/>
                <a:gd name="T87" fmla="*/ 9 h 52"/>
                <a:gd name="T88" fmla="*/ 15 w 49"/>
                <a:gd name="T89" fmla="*/ 9 h 52"/>
                <a:gd name="T90" fmla="*/ 19 w 49"/>
                <a:gd name="T91" fmla="*/ 0 h 52"/>
                <a:gd name="T92" fmla="*/ 0 w 49"/>
                <a:gd name="T93" fmla="*/ 46 h 52"/>
                <a:gd name="T94" fmla="*/ 14 w 49"/>
                <a:gd name="T95" fmla="*/ 33 h 52"/>
                <a:gd name="T96" fmla="*/ 18 w 49"/>
                <a:gd name="T97" fmla="*/ 36 h 52"/>
                <a:gd name="T98" fmla="*/ 19 w 49"/>
                <a:gd name="T99" fmla="*/ 36 h 52"/>
                <a:gd name="T100" fmla="*/ 18 w 49"/>
                <a:gd name="T101" fmla="*/ 37 h 52"/>
                <a:gd name="T102" fmla="*/ 15 w 49"/>
                <a:gd name="T103" fmla="*/ 39 h 52"/>
                <a:gd name="T104" fmla="*/ 4 w 49"/>
                <a:gd name="T105" fmla="*/ 49 h 52"/>
                <a:gd name="T106" fmla="*/ 0 w 49"/>
                <a:gd name="T107" fmla="*/ 46 h 52"/>
                <a:gd name="T108" fmla="*/ 32 w 49"/>
                <a:gd name="T109" fmla="*/ 37 h 52"/>
                <a:gd name="T110" fmla="*/ 34 w 49"/>
                <a:gd name="T111" fmla="*/ 34 h 52"/>
                <a:gd name="T112" fmla="*/ 48 w 49"/>
                <a:gd name="T113" fmla="*/ 45 h 52"/>
                <a:gd name="T114" fmla="*/ 46 w 49"/>
                <a:gd name="T115" fmla="*/ 48 h 52"/>
                <a:gd name="T116" fmla="*/ 32 w 49"/>
                <a:gd name="T1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" h="52">
                  <a:moveTo>
                    <a:pt x="19" y="0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2" y="2"/>
                  </a:cubicBezTo>
                  <a:cubicBezTo>
                    <a:pt x="22" y="2"/>
                    <a:pt x="21" y="3"/>
                    <a:pt x="21" y="4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20" y="7"/>
                    <a:pt x="19" y="8"/>
                    <a:pt x="1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9"/>
                    <a:pt x="46" y="8"/>
                    <a:pt x="47" y="8"/>
                  </a:cubicBezTo>
                  <a:cubicBezTo>
                    <a:pt x="48" y="8"/>
                    <a:pt x="49" y="8"/>
                    <a:pt x="49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8" y="12"/>
                    <a:pt x="47" y="11"/>
                  </a:cubicBezTo>
                  <a:cubicBezTo>
                    <a:pt x="46" y="11"/>
                    <a:pt x="45" y="11"/>
                    <a:pt x="4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15"/>
                    <a:pt x="14" y="19"/>
                    <a:pt x="1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9"/>
                    <a:pt x="27" y="21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0" y="25"/>
                    <a:pt x="42" y="25"/>
                    <a:pt x="44" y="25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2" y="28"/>
                    <a:pt x="41" y="28"/>
                    <a:pt x="3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5" y="51"/>
                    <a:pt x="19" y="52"/>
                  </a:cubicBezTo>
                  <a:cubicBezTo>
                    <a:pt x="18" y="50"/>
                    <a:pt x="18" y="49"/>
                    <a:pt x="17" y="47"/>
                  </a:cubicBezTo>
                  <a:cubicBezTo>
                    <a:pt x="22" y="48"/>
                    <a:pt x="25" y="48"/>
                    <a:pt x="24" y="4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8"/>
                    <a:pt x="9" y="28"/>
                    <a:pt x="8" y="29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8" y="24"/>
                    <a:pt x="9" y="22"/>
                  </a:cubicBezTo>
                  <a:cubicBezTo>
                    <a:pt x="11" y="19"/>
                    <a:pt x="12" y="16"/>
                    <a:pt x="1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1" y="11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6"/>
                    <a:pt x="18" y="3"/>
                    <a:pt x="19" y="0"/>
                  </a:cubicBezTo>
                  <a:close/>
                  <a:moveTo>
                    <a:pt x="0" y="46"/>
                  </a:moveTo>
                  <a:cubicBezTo>
                    <a:pt x="6" y="43"/>
                    <a:pt x="11" y="39"/>
                    <a:pt x="14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8" y="36"/>
                    <a:pt x="18" y="37"/>
                  </a:cubicBezTo>
                  <a:cubicBezTo>
                    <a:pt x="17" y="37"/>
                    <a:pt x="16" y="38"/>
                    <a:pt x="15" y="39"/>
                  </a:cubicBezTo>
                  <a:cubicBezTo>
                    <a:pt x="12" y="42"/>
                    <a:pt x="8" y="46"/>
                    <a:pt x="4" y="49"/>
                  </a:cubicBezTo>
                  <a:cubicBezTo>
                    <a:pt x="3" y="47"/>
                    <a:pt x="2" y="46"/>
                    <a:pt x="0" y="46"/>
                  </a:cubicBezTo>
                  <a:close/>
                  <a:moveTo>
                    <a:pt x="32" y="37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9" y="37"/>
                    <a:pt x="44" y="41"/>
                    <a:pt x="48" y="45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1" y="44"/>
                    <a:pt x="37" y="40"/>
                    <a:pt x="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23"/>
            <p:cNvSpPr/>
            <p:nvPr/>
          </p:nvSpPr>
          <p:spPr bwMode="auto">
            <a:xfrm>
              <a:off x="4821" y="2116"/>
              <a:ext cx="19" cy="97"/>
            </a:xfrm>
            <a:custGeom>
              <a:avLst/>
              <a:gdLst>
                <a:gd name="T0" fmla="*/ 0 w 10"/>
                <a:gd name="T1" fmla="*/ 0 h 50"/>
                <a:gd name="T2" fmla="*/ 4 w 10"/>
                <a:gd name="T3" fmla="*/ 0 h 50"/>
                <a:gd name="T4" fmla="*/ 10 w 10"/>
                <a:gd name="T5" fmla="*/ 25 h 50"/>
                <a:gd name="T6" fmla="*/ 4 w 10"/>
                <a:gd name="T7" fmla="*/ 50 h 50"/>
                <a:gd name="T8" fmla="*/ 0 w 10"/>
                <a:gd name="T9" fmla="*/ 50 h 50"/>
                <a:gd name="T10" fmla="*/ 6 w 10"/>
                <a:gd name="T11" fmla="*/ 25 h 50"/>
                <a:gd name="T12" fmla="*/ 0 w 1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7"/>
                    <a:pt x="10" y="15"/>
                    <a:pt x="10" y="25"/>
                  </a:cubicBezTo>
                  <a:cubicBezTo>
                    <a:pt x="10" y="35"/>
                    <a:pt x="8" y="43"/>
                    <a:pt x="4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43"/>
                    <a:pt x="6" y="35"/>
                    <a:pt x="6" y="25"/>
                  </a:cubicBezTo>
                  <a:cubicBezTo>
                    <a:pt x="6" y="16"/>
                    <a:pt x="4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24"/>
            <p:cNvSpPr/>
            <p:nvPr/>
          </p:nvSpPr>
          <p:spPr bwMode="auto">
            <a:xfrm>
              <a:off x="2857" y="2324"/>
              <a:ext cx="71" cy="75"/>
            </a:xfrm>
            <a:custGeom>
              <a:avLst/>
              <a:gdLst>
                <a:gd name="T0" fmla="*/ 35 w 37"/>
                <a:gd name="T1" fmla="*/ 0 h 39"/>
                <a:gd name="T2" fmla="*/ 36 w 37"/>
                <a:gd name="T3" fmla="*/ 13 h 39"/>
                <a:gd name="T4" fmla="*/ 35 w 37"/>
                <a:gd name="T5" fmla="*/ 13 h 39"/>
                <a:gd name="T6" fmla="*/ 30 w 37"/>
                <a:gd name="T7" fmla="*/ 5 h 39"/>
                <a:gd name="T8" fmla="*/ 21 w 37"/>
                <a:gd name="T9" fmla="*/ 2 h 39"/>
                <a:gd name="T10" fmla="*/ 14 w 37"/>
                <a:gd name="T11" fmla="*/ 4 h 39"/>
                <a:gd name="T12" fmla="*/ 9 w 37"/>
                <a:gd name="T13" fmla="*/ 10 h 39"/>
                <a:gd name="T14" fmla="*/ 7 w 37"/>
                <a:gd name="T15" fmla="*/ 20 h 39"/>
                <a:gd name="T16" fmla="*/ 9 w 37"/>
                <a:gd name="T17" fmla="*/ 29 h 39"/>
                <a:gd name="T18" fmla="*/ 14 w 37"/>
                <a:gd name="T19" fmla="*/ 35 h 39"/>
                <a:gd name="T20" fmla="*/ 22 w 37"/>
                <a:gd name="T21" fmla="*/ 37 h 39"/>
                <a:gd name="T22" fmla="*/ 29 w 37"/>
                <a:gd name="T23" fmla="*/ 35 h 39"/>
                <a:gd name="T24" fmla="*/ 36 w 37"/>
                <a:gd name="T25" fmla="*/ 29 h 39"/>
                <a:gd name="T26" fmla="*/ 37 w 37"/>
                <a:gd name="T27" fmla="*/ 30 h 39"/>
                <a:gd name="T28" fmla="*/ 30 w 37"/>
                <a:gd name="T29" fmla="*/ 37 h 39"/>
                <a:gd name="T30" fmla="*/ 20 w 37"/>
                <a:gd name="T31" fmla="*/ 39 h 39"/>
                <a:gd name="T32" fmla="*/ 4 w 37"/>
                <a:gd name="T33" fmla="*/ 32 h 39"/>
                <a:gd name="T34" fmla="*/ 0 w 37"/>
                <a:gd name="T35" fmla="*/ 20 h 39"/>
                <a:gd name="T36" fmla="*/ 3 w 37"/>
                <a:gd name="T37" fmla="*/ 10 h 39"/>
                <a:gd name="T38" fmla="*/ 10 w 37"/>
                <a:gd name="T39" fmla="*/ 3 h 39"/>
                <a:gd name="T40" fmla="*/ 21 w 37"/>
                <a:gd name="T41" fmla="*/ 0 h 39"/>
                <a:gd name="T42" fmla="*/ 30 w 37"/>
                <a:gd name="T43" fmla="*/ 2 h 39"/>
                <a:gd name="T44" fmla="*/ 31 w 37"/>
                <a:gd name="T45" fmla="*/ 3 h 39"/>
                <a:gd name="T46" fmla="*/ 33 w 37"/>
                <a:gd name="T47" fmla="*/ 2 h 39"/>
                <a:gd name="T48" fmla="*/ 34 w 37"/>
                <a:gd name="T49" fmla="*/ 0 h 39"/>
                <a:gd name="T50" fmla="*/ 35 w 37"/>
                <a:gd name="T5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39">
                  <a:moveTo>
                    <a:pt x="35" y="0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9"/>
                    <a:pt x="32" y="6"/>
                    <a:pt x="30" y="5"/>
                  </a:cubicBezTo>
                  <a:cubicBezTo>
                    <a:pt x="27" y="3"/>
                    <a:pt x="25" y="2"/>
                    <a:pt x="21" y="2"/>
                  </a:cubicBezTo>
                  <a:cubicBezTo>
                    <a:pt x="19" y="2"/>
                    <a:pt x="16" y="3"/>
                    <a:pt x="14" y="4"/>
                  </a:cubicBezTo>
                  <a:cubicBezTo>
                    <a:pt x="12" y="5"/>
                    <a:pt x="10" y="7"/>
                    <a:pt x="9" y="10"/>
                  </a:cubicBezTo>
                  <a:cubicBezTo>
                    <a:pt x="7" y="13"/>
                    <a:pt x="7" y="16"/>
                    <a:pt x="7" y="20"/>
                  </a:cubicBezTo>
                  <a:cubicBezTo>
                    <a:pt x="7" y="24"/>
                    <a:pt x="7" y="27"/>
                    <a:pt x="9" y="29"/>
                  </a:cubicBezTo>
                  <a:cubicBezTo>
                    <a:pt x="10" y="32"/>
                    <a:pt x="12" y="33"/>
                    <a:pt x="14" y="35"/>
                  </a:cubicBezTo>
                  <a:cubicBezTo>
                    <a:pt x="16" y="36"/>
                    <a:pt x="19" y="37"/>
                    <a:pt x="22" y="37"/>
                  </a:cubicBezTo>
                  <a:cubicBezTo>
                    <a:pt x="25" y="37"/>
                    <a:pt x="27" y="36"/>
                    <a:pt x="29" y="35"/>
                  </a:cubicBezTo>
                  <a:cubicBezTo>
                    <a:pt x="31" y="34"/>
                    <a:pt x="34" y="32"/>
                    <a:pt x="36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3"/>
                    <a:pt x="32" y="35"/>
                    <a:pt x="30" y="37"/>
                  </a:cubicBezTo>
                  <a:cubicBezTo>
                    <a:pt x="27" y="38"/>
                    <a:pt x="24" y="39"/>
                    <a:pt x="20" y="39"/>
                  </a:cubicBezTo>
                  <a:cubicBezTo>
                    <a:pt x="13" y="39"/>
                    <a:pt x="8" y="37"/>
                    <a:pt x="4" y="32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17"/>
                    <a:pt x="1" y="13"/>
                    <a:pt x="3" y="10"/>
                  </a:cubicBezTo>
                  <a:cubicBezTo>
                    <a:pt x="4" y="7"/>
                    <a:pt x="7" y="5"/>
                    <a:pt x="10" y="3"/>
                  </a:cubicBezTo>
                  <a:cubicBezTo>
                    <a:pt x="13" y="1"/>
                    <a:pt x="17" y="0"/>
                    <a:pt x="21" y="0"/>
                  </a:cubicBezTo>
                  <a:cubicBezTo>
                    <a:pt x="24" y="0"/>
                    <a:pt x="27" y="1"/>
                    <a:pt x="30" y="2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2" y="3"/>
                    <a:pt x="32" y="3"/>
                    <a:pt x="33" y="2"/>
                  </a:cubicBezTo>
                  <a:cubicBezTo>
                    <a:pt x="33" y="2"/>
                    <a:pt x="34" y="1"/>
                    <a:pt x="34" y="0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25"/>
            <p:cNvSpPr/>
            <p:nvPr/>
          </p:nvSpPr>
          <p:spPr bwMode="auto">
            <a:xfrm>
              <a:off x="2932" y="2326"/>
              <a:ext cx="82" cy="71"/>
            </a:xfrm>
            <a:custGeom>
              <a:avLst/>
              <a:gdLst>
                <a:gd name="T0" fmla="*/ 12 w 43"/>
                <a:gd name="T1" fmla="*/ 17 h 37"/>
                <a:gd name="T2" fmla="*/ 31 w 43"/>
                <a:gd name="T3" fmla="*/ 17 h 37"/>
                <a:gd name="T4" fmla="*/ 31 w 43"/>
                <a:gd name="T5" fmla="*/ 7 h 37"/>
                <a:gd name="T6" fmla="*/ 31 w 43"/>
                <a:gd name="T7" fmla="*/ 3 h 37"/>
                <a:gd name="T8" fmla="*/ 30 w 43"/>
                <a:gd name="T9" fmla="*/ 2 h 37"/>
                <a:gd name="T10" fmla="*/ 27 w 43"/>
                <a:gd name="T11" fmla="*/ 1 h 37"/>
                <a:gd name="T12" fmla="*/ 25 w 43"/>
                <a:gd name="T13" fmla="*/ 1 h 37"/>
                <a:gd name="T14" fmla="*/ 25 w 43"/>
                <a:gd name="T15" fmla="*/ 0 h 37"/>
                <a:gd name="T16" fmla="*/ 43 w 43"/>
                <a:gd name="T17" fmla="*/ 0 h 37"/>
                <a:gd name="T18" fmla="*/ 43 w 43"/>
                <a:gd name="T19" fmla="*/ 1 h 37"/>
                <a:gd name="T20" fmla="*/ 42 w 43"/>
                <a:gd name="T21" fmla="*/ 1 h 37"/>
                <a:gd name="T22" fmla="*/ 39 w 43"/>
                <a:gd name="T23" fmla="*/ 2 h 37"/>
                <a:gd name="T24" fmla="*/ 37 w 43"/>
                <a:gd name="T25" fmla="*/ 3 h 37"/>
                <a:gd name="T26" fmla="*/ 37 w 43"/>
                <a:gd name="T27" fmla="*/ 7 h 37"/>
                <a:gd name="T28" fmla="*/ 37 w 43"/>
                <a:gd name="T29" fmla="*/ 31 h 37"/>
                <a:gd name="T30" fmla="*/ 37 w 43"/>
                <a:gd name="T31" fmla="*/ 34 h 37"/>
                <a:gd name="T32" fmla="*/ 39 w 43"/>
                <a:gd name="T33" fmla="*/ 36 h 37"/>
                <a:gd name="T34" fmla="*/ 42 w 43"/>
                <a:gd name="T35" fmla="*/ 36 h 37"/>
                <a:gd name="T36" fmla="*/ 43 w 43"/>
                <a:gd name="T37" fmla="*/ 36 h 37"/>
                <a:gd name="T38" fmla="*/ 43 w 43"/>
                <a:gd name="T39" fmla="*/ 37 h 37"/>
                <a:gd name="T40" fmla="*/ 25 w 43"/>
                <a:gd name="T41" fmla="*/ 37 h 37"/>
                <a:gd name="T42" fmla="*/ 25 w 43"/>
                <a:gd name="T43" fmla="*/ 36 h 37"/>
                <a:gd name="T44" fmla="*/ 27 w 43"/>
                <a:gd name="T45" fmla="*/ 36 h 37"/>
                <a:gd name="T46" fmla="*/ 31 w 43"/>
                <a:gd name="T47" fmla="*/ 35 h 37"/>
                <a:gd name="T48" fmla="*/ 31 w 43"/>
                <a:gd name="T49" fmla="*/ 31 h 37"/>
                <a:gd name="T50" fmla="*/ 31 w 43"/>
                <a:gd name="T51" fmla="*/ 19 h 37"/>
                <a:gd name="T52" fmla="*/ 12 w 43"/>
                <a:gd name="T53" fmla="*/ 19 h 37"/>
                <a:gd name="T54" fmla="*/ 12 w 43"/>
                <a:gd name="T55" fmla="*/ 31 h 37"/>
                <a:gd name="T56" fmla="*/ 13 w 43"/>
                <a:gd name="T57" fmla="*/ 34 h 37"/>
                <a:gd name="T58" fmla="*/ 14 w 43"/>
                <a:gd name="T59" fmla="*/ 36 h 37"/>
                <a:gd name="T60" fmla="*/ 17 w 43"/>
                <a:gd name="T61" fmla="*/ 36 h 37"/>
                <a:gd name="T62" fmla="*/ 18 w 43"/>
                <a:gd name="T63" fmla="*/ 36 h 37"/>
                <a:gd name="T64" fmla="*/ 18 w 43"/>
                <a:gd name="T65" fmla="*/ 37 h 37"/>
                <a:gd name="T66" fmla="*/ 0 w 43"/>
                <a:gd name="T67" fmla="*/ 37 h 37"/>
                <a:gd name="T68" fmla="*/ 0 w 43"/>
                <a:gd name="T69" fmla="*/ 36 h 37"/>
                <a:gd name="T70" fmla="*/ 2 w 43"/>
                <a:gd name="T71" fmla="*/ 36 h 37"/>
                <a:gd name="T72" fmla="*/ 6 w 43"/>
                <a:gd name="T73" fmla="*/ 35 h 37"/>
                <a:gd name="T74" fmla="*/ 6 w 43"/>
                <a:gd name="T75" fmla="*/ 31 h 37"/>
                <a:gd name="T76" fmla="*/ 6 w 43"/>
                <a:gd name="T77" fmla="*/ 7 h 37"/>
                <a:gd name="T78" fmla="*/ 6 w 43"/>
                <a:gd name="T79" fmla="*/ 3 h 37"/>
                <a:gd name="T80" fmla="*/ 5 w 43"/>
                <a:gd name="T81" fmla="*/ 2 h 37"/>
                <a:gd name="T82" fmla="*/ 2 w 43"/>
                <a:gd name="T83" fmla="*/ 1 h 37"/>
                <a:gd name="T84" fmla="*/ 0 w 43"/>
                <a:gd name="T85" fmla="*/ 1 h 37"/>
                <a:gd name="T86" fmla="*/ 0 w 43"/>
                <a:gd name="T87" fmla="*/ 0 h 37"/>
                <a:gd name="T88" fmla="*/ 18 w 43"/>
                <a:gd name="T89" fmla="*/ 0 h 37"/>
                <a:gd name="T90" fmla="*/ 18 w 43"/>
                <a:gd name="T91" fmla="*/ 1 h 37"/>
                <a:gd name="T92" fmla="*/ 17 w 43"/>
                <a:gd name="T93" fmla="*/ 1 h 37"/>
                <a:gd name="T94" fmla="*/ 14 w 43"/>
                <a:gd name="T95" fmla="*/ 2 h 37"/>
                <a:gd name="T96" fmla="*/ 13 w 43"/>
                <a:gd name="T97" fmla="*/ 3 h 37"/>
                <a:gd name="T98" fmla="*/ 12 w 43"/>
                <a:gd name="T99" fmla="*/ 7 h 37"/>
                <a:gd name="T100" fmla="*/ 12 w 43"/>
                <a:gd name="T10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" h="37">
                  <a:moveTo>
                    <a:pt x="12" y="17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3"/>
                    <a:pt x="31" y="3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0" y="1"/>
                    <a:pt x="39" y="2"/>
                  </a:cubicBezTo>
                  <a:cubicBezTo>
                    <a:pt x="38" y="2"/>
                    <a:pt x="38" y="2"/>
                    <a:pt x="37" y="3"/>
                  </a:cubicBezTo>
                  <a:cubicBezTo>
                    <a:pt x="37" y="4"/>
                    <a:pt x="37" y="5"/>
                    <a:pt x="37" y="7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8" y="35"/>
                    <a:pt x="38" y="35"/>
                    <a:pt x="39" y="36"/>
                  </a:cubicBezTo>
                  <a:cubicBezTo>
                    <a:pt x="40" y="36"/>
                    <a:pt x="41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6"/>
                    <a:pt x="30" y="36"/>
                    <a:pt x="31" y="35"/>
                  </a:cubicBezTo>
                  <a:cubicBezTo>
                    <a:pt x="31" y="34"/>
                    <a:pt x="31" y="33"/>
                    <a:pt x="31" y="31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5" y="1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2" y="4"/>
                    <a:pt x="12" y="5"/>
                    <a:pt x="12" y="7"/>
                  </a:cubicBez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26"/>
            <p:cNvSpPr/>
            <p:nvPr/>
          </p:nvSpPr>
          <p:spPr bwMode="auto">
            <a:xfrm>
              <a:off x="3017" y="2326"/>
              <a:ext cx="35" cy="71"/>
            </a:xfrm>
            <a:custGeom>
              <a:avLst/>
              <a:gdLst>
                <a:gd name="T0" fmla="*/ 18 w 18"/>
                <a:gd name="T1" fmla="*/ 36 h 37"/>
                <a:gd name="T2" fmla="*/ 18 w 18"/>
                <a:gd name="T3" fmla="*/ 37 h 37"/>
                <a:gd name="T4" fmla="*/ 0 w 18"/>
                <a:gd name="T5" fmla="*/ 37 h 37"/>
                <a:gd name="T6" fmla="*/ 0 w 18"/>
                <a:gd name="T7" fmla="*/ 36 h 37"/>
                <a:gd name="T8" fmla="*/ 2 w 18"/>
                <a:gd name="T9" fmla="*/ 36 h 37"/>
                <a:gd name="T10" fmla="*/ 5 w 18"/>
                <a:gd name="T11" fmla="*/ 35 h 37"/>
                <a:gd name="T12" fmla="*/ 6 w 18"/>
                <a:gd name="T13" fmla="*/ 31 h 37"/>
                <a:gd name="T14" fmla="*/ 6 w 18"/>
                <a:gd name="T15" fmla="*/ 7 h 37"/>
                <a:gd name="T16" fmla="*/ 6 w 18"/>
                <a:gd name="T17" fmla="*/ 3 h 37"/>
                <a:gd name="T18" fmla="*/ 4 w 18"/>
                <a:gd name="T19" fmla="*/ 2 h 37"/>
                <a:gd name="T20" fmla="*/ 2 w 18"/>
                <a:gd name="T21" fmla="*/ 1 h 37"/>
                <a:gd name="T22" fmla="*/ 0 w 18"/>
                <a:gd name="T23" fmla="*/ 1 h 37"/>
                <a:gd name="T24" fmla="*/ 0 w 18"/>
                <a:gd name="T25" fmla="*/ 0 h 37"/>
                <a:gd name="T26" fmla="*/ 18 w 18"/>
                <a:gd name="T27" fmla="*/ 0 h 37"/>
                <a:gd name="T28" fmla="*/ 18 w 18"/>
                <a:gd name="T29" fmla="*/ 1 h 37"/>
                <a:gd name="T30" fmla="*/ 16 w 18"/>
                <a:gd name="T31" fmla="*/ 1 h 37"/>
                <a:gd name="T32" fmla="*/ 13 w 18"/>
                <a:gd name="T33" fmla="*/ 2 h 37"/>
                <a:gd name="T34" fmla="*/ 12 w 18"/>
                <a:gd name="T35" fmla="*/ 7 h 37"/>
                <a:gd name="T36" fmla="*/ 12 w 18"/>
                <a:gd name="T37" fmla="*/ 31 h 37"/>
                <a:gd name="T38" fmla="*/ 12 w 18"/>
                <a:gd name="T39" fmla="*/ 34 h 37"/>
                <a:gd name="T40" fmla="*/ 13 w 18"/>
                <a:gd name="T41" fmla="*/ 36 h 37"/>
                <a:gd name="T42" fmla="*/ 16 w 18"/>
                <a:gd name="T43" fmla="*/ 36 h 37"/>
                <a:gd name="T44" fmla="*/ 18 w 18"/>
                <a:gd name="T4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37">
                  <a:moveTo>
                    <a:pt x="18" y="36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5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2" y="3"/>
                    <a:pt x="12" y="4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5"/>
                    <a:pt x="13" y="35"/>
                    <a:pt x="13" y="36"/>
                  </a:cubicBezTo>
                  <a:cubicBezTo>
                    <a:pt x="14" y="36"/>
                    <a:pt x="15" y="36"/>
                    <a:pt x="16" y="36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27"/>
            <p:cNvSpPr/>
            <p:nvPr/>
          </p:nvSpPr>
          <p:spPr bwMode="auto">
            <a:xfrm>
              <a:off x="3052" y="2326"/>
              <a:ext cx="86" cy="73"/>
            </a:xfrm>
            <a:custGeom>
              <a:avLst/>
              <a:gdLst>
                <a:gd name="T0" fmla="*/ 0 w 45"/>
                <a:gd name="T1" fmla="*/ 0 h 38"/>
                <a:gd name="T2" fmla="*/ 11 w 45"/>
                <a:gd name="T3" fmla="*/ 0 h 38"/>
                <a:gd name="T4" fmla="*/ 36 w 45"/>
                <a:gd name="T5" fmla="*/ 28 h 38"/>
                <a:gd name="T6" fmla="*/ 36 w 45"/>
                <a:gd name="T7" fmla="*/ 6 h 38"/>
                <a:gd name="T8" fmla="*/ 35 w 45"/>
                <a:gd name="T9" fmla="*/ 2 h 38"/>
                <a:gd name="T10" fmla="*/ 32 w 45"/>
                <a:gd name="T11" fmla="*/ 1 h 38"/>
                <a:gd name="T12" fmla="*/ 30 w 45"/>
                <a:gd name="T13" fmla="*/ 1 h 38"/>
                <a:gd name="T14" fmla="*/ 30 w 45"/>
                <a:gd name="T15" fmla="*/ 0 h 38"/>
                <a:gd name="T16" fmla="*/ 45 w 45"/>
                <a:gd name="T17" fmla="*/ 0 h 38"/>
                <a:gd name="T18" fmla="*/ 45 w 45"/>
                <a:gd name="T19" fmla="*/ 1 h 38"/>
                <a:gd name="T20" fmla="*/ 43 w 45"/>
                <a:gd name="T21" fmla="*/ 1 h 38"/>
                <a:gd name="T22" fmla="*/ 39 w 45"/>
                <a:gd name="T23" fmla="*/ 2 h 38"/>
                <a:gd name="T24" fmla="*/ 39 w 45"/>
                <a:gd name="T25" fmla="*/ 6 h 38"/>
                <a:gd name="T26" fmla="*/ 39 w 45"/>
                <a:gd name="T27" fmla="*/ 38 h 38"/>
                <a:gd name="T28" fmla="*/ 38 w 45"/>
                <a:gd name="T29" fmla="*/ 38 h 38"/>
                <a:gd name="T30" fmla="*/ 11 w 45"/>
                <a:gd name="T31" fmla="*/ 8 h 38"/>
                <a:gd name="T32" fmla="*/ 11 w 45"/>
                <a:gd name="T33" fmla="*/ 31 h 38"/>
                <a:gd name="T34" fmla="*/ 11 w 45"/>
                <a:gd name="T35" fmla="*/ 35 h 38"/>
                <a:gd name="T36" fmla="*/ 15 w 45"/>
                <a:gd name="T37" fmla="*/ 36 h 38"/>
                <a:gd name="T38" fmla="*/ 16 w 45"/>
                <a:gd name="T39" fmla="*/ 36 h 38"/>
                <a:gd name="T40" fmla="*/ 16 w 45"/>
                <a:gd name="T41" fmla="*/ 37 h 38"/>
                <a:gd name="T42" fmla="*/ 2 w 45"/>
                <a:gd name="T43" fmla="*/ 37 h 38"/>
                <a:gd name="T44" fmla="*/ 2 w 45"/>
                <a:gd name="T45" fmla="*/ 36 h 38"/>
                <a:gd name="T46" fmla="*/ 3 w 45"/>
                <a:gd name="T47" fmla="*/ 36 h 38"/>
                <a:gd name="T48" fmla="*/ 7 w 45"/>
                <a:gd name="T49" fmla="*/ 35 h 38"/>
                <a:gd name="T50" fmla="*/ 8 w 45"/>
                <a:gd name="T51" fmla="*/ 31 h 38"/>
                <a:gd name="T52" fmla="*/ 8 w 45"/>
                <a:gd name="T53" fmla="*/ 5 h 38"/>
                <a:gd name="T54" fmla="*/ 5 w 45"/>
                <a:gd name="T55" fmla="*/ 2 h 38"/>
                <a:gd name="T56" fmla="*/ 2 w 45"/>
                <a:gd name="T57" fmla="*/ 1 h 38"/>
                <a:gd name="T58" fmla="*/ 0 w 45"/>
                <a:gd name="T59" fmla="*/ 1 h 38"/>
                <a:gd name="T60" fmla="*/ 0 w 45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38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4"/>
                    <a:pt x="36" y="3"/>
                    <a:pt x="35" y="2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2"/>
                    <a:pt x="39" y="2"/>
                  </a:cubicBezTo>
                  <a:cubicBezTo>
                    <a:pt x="39" y="3"/>
                    <a:pt x="39" y="4"/>
                    <a:pt x="39" y="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3"/>
                    <a:pt x="11" y="35"/>
                    <a:pt x="11" y="35"/>
                  </a:cubicBezTo>
                  <a:cubicBezTo>
                    <a:pt x="12" y="36"/>
                    <a:pt x="13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6"/>
                    <a:pt x="6" y="36"/>
                    <a:pt x="7" y="35"/>
                  </a:cubicBezTo>
                  <a:cubicBezTo>
                    <a:pt x="8" y="34"/>
                    <a:pt x="8" y="33"/>
                    <a:pt x="8" y="3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4" y="2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28"/>
            <p:cNvSpPr>
              <a:spLocks noEditPoints="1"/>
            </p:cNvSpPr>
            <p:nvPr/>
          </p:nvSpPr>
          <p:spPr bwMode="auto">
            <a:xfrm>
              <a:off x="3138" y="2324"/>
              <a:ext cx="84" cy="73"/>
            </a:xfrm>
            <a:custGeom>
              <a:avLst/>
              <a:gdLst>
                <a:gd name="T0" fmla="*/ 28 w 44"/>
                <a:gd name="T1" fmla="*/ 26 h 38"/>
                <a:gd name="T2" fmla="*/ 12 w 44"/>
                <a:gd name="T3" fmla="*/ 26 h 38"/>
                <a:gd name="T4" fmla="*/ 9 w 44"/>
                <a:gd name="T5" fmla="*/ 32 h 38"/>
                <a:gd name="T6" fmla="*/ 8 w 44"/>
                <a:gd name="T7" fmla="*/ 35 h 38"/>
                <a:gd name="T8" fmla="*/ 9 w 44"/>
                <a:gd name="T9" fmla="*/ 37 h 38"/>
                <a:gd name="T10" fmla="*/ 13 w 44"/>
                <a:gd name="T11" fmla="*/ 37 h 38"/>
                <a:gd name="T12" fmla="*/ 13 w 44"/>
                <a:gd name="T13" fmla="*/ 38 h 38"/>
                <a:gd name="T14" fmla="*/ 0 w 44"/>
                <a:gd name="T15" fmla="*/ 38 h 38"/>
                <a:gd name="T16" fmla="*/ 0 w 44"/>
                <a:gd name="T17" fmla="*/ 37 h 38"/>
                <a:gd name="T18" fmla="*/ 4 w 44"/>
                <a:gd name="T19" fmla="*/ 36 h 38"/>
                <a:gd name="T20" fmla="*/ 7 w 44"/>
                <a:gd name="T21" fmla="*/ 31 h 38"/>
                <a:gd name="T22" fmla="*/ 22 w 44"/>
                <a:gd name="T23" fmla="*/ 0 h 38"/>
                <a:gd name="T24" fmla="*/ 23 w 44"/>
                <a:gd name="T25" fmla="*/ 0 h 38"/>
                <a:gd name="T26" fmla="*/ 37 w 44"/>
                <a:gd name="T27" fmla="*/ 31 h 38"/>
                <a:gd name="T28" fmla="*/ 40 w 44"/>
                <a:gd name="T29" fmla="*/ 36 h 38"/>
                <a:gd name="T30" fmla="*/ 44 w 44"/>
                <a:gd name="T31" fmla="*/ 37 h 38"/>
                <a:gd name="T32" fmla="*/ 44 w 44"/>
                <a:gd name="T33" fmla="*/ 38 h 38"/>
                <a:gd name="T34" fmla="*/ 28 w 44"/>
                <a:gd name="T35" fmla="*/ 38 h 38"/>
                <a:gd name="T36" fmla="*/ 28 w 44"/>
                <a:gd name="T37" fmla="*/ 37 h 38"/>
                <a:gd name="T38" fmla="*/ 31 w 44"/>
                <a:gd name="T39" fmla="*/ 37 h 38"/>
                <a:gd name="T40" fmla="*/ 32 w 44"/>
                <a:gd name="T41" fmla="*/ 35 h 38"/>
                <a:gd name="T42" fmla="*/ 31 w 44"/>
                <a:gd name="T43" fmla="*/ 31 h 38"/>
                <a:gd name="T44" fmla="*/ 28 w 44"/>
                <a:gd name="T45" fmla="*/ 26 h 38"/>
                <a:gd name="T46" fmla="*/ 27 w 44"/>
                <a:gd name="T47" fmla="*/ 24 h 38"/>
                <a:gd name="T48" fmla="*/ 20 w 44"/>
                <a:gd name="T49" fmla="*/ 9 h 38"/>
                <a:gd name="T50" fmla="*/ 13 w 44"/>
                <a:gd name="T51" fmla="*/ 24 h 38"/>
                <a:gd name="T52" fmla="*/ 27 w 44"/>
                <a:gd name="T53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38">
                  <a:moveTo>
                    <a:pt x="28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36"/>
                    <a:pt x="9" y="36"/>
                    <a:pt x="9" y="37"/>
                  </a:cubicBezTo>
                  <a:cubicBezTo>
                    <a:pt x="10" y="37"/>
                    <a:pt x="11" y="37"/>
                    <a:pt x="13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37"/>
                    <a:pt x="3" y="37"/>
                    <a:pt x="4" y="36"/>
                  </a:cubicBezTo>
                  <a:cubicBezTo>
                    <a:pt x="5" y="35"/>
                    <a:pt x="6" y="34"/>
                    <a:pt x="7" y="3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4"/>
                    <a:pt x="39" y="35"/>
                    <a:pt x="40" y="36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31" y="37"/>
                    <a:pt x="31" y="37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4"/>
                    <a:pt x="32" y="33"/>
                    <a:pt x="31" y="31"/>
                  </a:cubicBezTo>
                  <a:lnTo>
                    <a:pt x="28" y="26"/>
                  </a:lnTo>
                  <a:close/>
                  <a:moveTo>
                    <a:pt x="27" y="24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13" y="24"/>
                    <a:pt x="13" y="24"/>
                    <a:pt x="13" y="24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29"/>
            <p:cNvSpPr/>
            <p:nvPr/>
          </p:nvSpPr>
          <p:spPr bwMode="auto">
            <a:xfrm>
              <a:off x="3245" y="2326"/>
              <a:ext cx="84" cy="73"/>
            </a:xfrm>
            <a:custGeom>
              <a:avLst/>
              <a:gdLst>
                <a:gd name="T0" fmla="*/ 29 w 44"/>
                <a:gd name="T1" fmla="*/ 1 h 38"/>
                <a:gd name="T2" fmla="*/ 29 w 44"/>
                <a:gd name="T3" fmla="*/ 0 h 38"/>
                <a:gd name="T4" fmla="*/ 44 w 44"/>
                <a:gd name="T5" fmla="*/ 0 h 38"/>
                <a:gd name="T6" fmla="*/ 44 w 44"/>
                <a:gd name="T7" fmla="*/ 1 h 38"/>
                <a:gd name="T8" fmla="*/ 42 w 44"/>
                <a:gd name="T9" fmla="*/ 1 h 38"/>
                <a:gd name="T10" fmla="*/ 38 w 44"/>
                <a:gd name="T11" fmla="*/ 3 h 38"/>
                <a:gd name="T12" fmla="*/ 38 w 44"/>
                <a:gd name="T13" fmla="*/ 7 h 38"/>
                <a:gd name="T14" fmla="*/ 38 w 44"/>
                <a:gd name="T15" fmla="*/ 22 h 38"/>
                <a:gd name="T16" fmla="*/ 36 w 44"/>
                <a:gd name="T17" fmla="*/ 31 h 38"/>
                <a:gd name="T18" fmla="*/ 32 w 44"/>
                <a:gd name="T19" fmla="*/ 36 h 38"/>
                <a:gd name="T20" fmla="*/ 22 w 44"/>
                <a:gd name="T21" fmla="*/ 38 h 38"/>
                <a:gd name="T22" fmla="*/ 12 w 44"/>
                <a:gd name="T23" fmla="*/ 36 h 38"/>
                <a:gd name="T24" fmla="*/ 7 w 44"/>
                <a:gd name="T25" fmla="*/ 30 h 38"/>
                <a:gd name="T26" fmla="*/ 6 w 44"/>
                <a:gd name="T27" fmla="*/ 21 h 38"/>
                <a:gd name="T28" fmla="*/ 6 w 44"/>
                <a:gd name="T29" fmla="*/ 7 h 38"/>
                <a:gd name="T30" fmla="*/ 5 w 44"/>
                <a:gd name="T31" fmla="*/ 2 h 38"/>
                <a:gd name="T32" fmla="*/ 1 w 44"/>
                <a:gd name="T33" fmla="*/ 1 h 38"/>
                <a:gd name="T34" fmla="*/ 0 w 44"/>
                <a:gd name="T35" fmla="*/ 1 h 38"/>
                <a:gd name="T36" fmla="*/ 0 w 44"/>
                <a:gd name="T37" fmla="*/ 0 h 38"/>
                <a:gd name="T38" fmla="*/ 18 w 44"/>
                <a:gd name="T39" fmla="*/ 0 h 38"/>
                <a:gd name="T40" fmla="*/ 18 w 44"/>
                <a:gd name="T41" fmla="*/ 1 h 38"/>
                <a:gd name="T42" fmla="*/ 16 w 44"/>
                <a:gd name="T43" fmla="*/ 1 h 38"/>
                <a:gd name="T44" fmla="*/ 12 w 44"/>
                <a:gd name="T45" fmla="*/ 3 h 38"/>
                <a:gd name="T46" fmla="*/ 12 w 44"/>
                <a:gd name="T47" fmla="*/ 7 h 38"/>
                <a:gd name="T48" fmla="*/ 12 w 44"/>
                <a:gd name="T49" fmla="*/ 23 h 38"/>
                <a:gd name="T50" fmla="*/ 12 w 44"/>
                <a:gd name="T51" fmla="*/ 28 h 38"/>
                <a:gd name="T52" fmla="*/ 14 w 44"/>
                <a:gd name="T53" fmla="*/ 32 h 38"/>
                <a:gd name="T54" fmla="*/ 17 w 44"/>
                <a:gd name="T55" fmla="*/ 35 h 38"/>
                <a:gd name="T56" fmla="*/ 22 w 44"/>
                <a:gd name="T57" fmla="*/ 36 h 38"/>
                <a:gd name="T58" fmla="*/ 29 w 44"/>
                <a:gd name="T59" fmla="*/ 34 h 38"/>
                <a:gd name="T60" fmla="*/ 34 w 44"/>
                <a:gd name="T61" fmla="*/ 30 h 38"/>
                <a:gd name="T62" fmla="*/ 35 w 44"/>
                <a:gd name="T63" fmla="*/ 22 h 38"/>
                <a:gd name="T64" fmla="*/ 35 w 44"/>
                <a:gd name="T65" fmla="*/ 7 h 38"/>
                <a:gd name="T66" fmla="*/ 34 w 44"/>
                <a:gd name="T67" fmla="*/ 2 h 38"/>
                <a:gd name="T68" fmla="*/ 31 w 44"/>
                <a:gd name="T69" fmla="*/ 1 h 38"/>
                <a:gd name="T70" fmla="*/ 29 w 44"/>
                <a:gd name="T7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38">
                  <a:moveTo>
                    <a:pt x="29" y="1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8" y="3"/>
                    <a:pt x="38" y="5"/>
                    <a:pt x="38" y="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6"/>
                    <a:pt x="37" y="29"/>
                    <a:pt x="36" y="31"/>
                  </a:cubicBezTo>
                  <a:cubicBezTo>
                    <a:pt x="36" y="33"/>
                    <a:pt x="34" y="34"/>
                    <a:pt x="32" y="36"/>
                  </a:cubicBezTo>
                  <a:cubicBezTo>
                    <a:pt x="29" y="37"/>
                    <a:pt x="26" y="38"/>
                    <a:pt x="22" y="38"/>
                  </a:cubicBezTo>
                  <a:cubicBezTo>
                    <a:pt x="17" y="38"/>
                    <a:pt x="14" y="37"/>
                    <a:pt x="12" y="36"/>
                  </a:cubicBezTo>
                  <a:cubicBezTo>
                    <a:pt x="9" y="35"/>
                    <a:pt x="8" y="33"/>
                    <a:pt x="7" y="30"/>
                  </a:cubicBezTo>
                  <a:cubicBezTo>
                    <a:pt x="6" y="29"/>
                    <a:pt x="6" y="26"/>
                    <a:pt x="6" y="2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3" y="2"/>
                    <a:pt x="12" y="3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3" y="31"/>
                    <a:pt x="14" y="32"/>
                  </a:cubicBezTo>
                  <a:cubicBezTo>
                    <a:pt x="14" y="33"/>
                    <a:pt x="15" y="34"/>
                    <a:pt x="17" y="35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5" y="36"/>
                    <a:pt x="27" y="35"/>
                    <a:pt x="29" y="34"/>
                  </a:cubicBezTo>
                  <a:cubicBezTo>
                    <a:pt x="32" y="33"/>
                    <a:pt x="33" y="32"/>
                    <a:pt x="34" y="30"/>
                  </a:cubicBezTo>
                  <a:cubicBezTo>
                    <a:pt x="35" y="28"/>
                    <a:pt x="35" y="26"/>
                    <a:pt x="35" y="2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5" y="3"/>
                    <a:pt x="34" y="2"/>
                  </a:cubicBezTo>
                  <a:cubicBezTo>
                    <a:pt x="33" y="1"/>
                    <a:pt x="32" y="1"/>
                    <a:pt x="31" y="1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30"/>
            <p:cNvSpPr/>
            <p:nvPr/>
          </p:nvSpPr>
          <p:spPr bwMode="auto">
            <a:xfrm>
              <a:off x="3327" y="2326"/>
              <a:ext cx="85" cy="73"/>
            </a:xfrm>
            <a:custGeom>
              <a:avLst/>
              <a:gdLst>
                <a:gd name="T0" fmla="*/ 0 w 45"/>
                <a:gd name="T1" fmla="*/ 0 h 38"/>
                <a:gd name="T2" fmla="*/ 11 w 45"/>
                <a:gd name="T3" fmla="*/ 0 h 38"/>
                <a:gd name="T4" fmla="*/ 36 w 45"/>
                <a:gd name="T5" fmla="*/ 28 h 38"/>
                <a:gd name="T6" fmla="*/ 36 w 45"/>
                <a:gd name="T7" fmla="*/ 6 h 38"/>
                <a:gd name="T8" fmla="*/ 35 w 45"/>
                <a:gd name="T9" fmla="*/ 2 h 38"/>
                <a:gd name="T10" fmla="*/ 32 w 45"/>
                <a:gd name="T11" fmla="*/ 1 h 38"/>
                <a:gd name="T12" fmla="*/ 30 w 45"/>
                <a:gd name="T13" fmla="*/ 1 h 38"/>
                <a:gd name="T14" fmla="*/ 30 w 45"/>
                <a:gd name="T15" fmla="*/ 0 h 38"/>
                <a:gd name="T16" fmla="*/ 45 w 45"/>
                <a:gd name="T17" fmla="*/ 0 h 38"/>
                <a:gd name="T18" fmla="*/ 45 w 45"/>
                <a:gd name="T19" fmla="*/ 1 h 38"/>
                <a:gd name="T20" fmla="*/ 43 w 45"/>
                <a:gd name="T21" fmla="*/ 1 h 38"/>
                <a:gd name="T22" fmla="*/ 39 w 45"/>
                <a:gd name="T23" fmla="*/ 2 h 38"/>
                <a:gd name="T24" fmla="*/ 39 w 45"/>
                <a:gd name="T25" fmla="*/ 6 h 38"/>
                <a:gd name="T26" fmla="*/ 39 w 45"/>
                <a:gd name="T27" fmla="*/ 38 h 38"/>
                <a:gd name="T28" fmla="*/ 38 w 45"/>
                <a:gd name="T29" fmla="*/ 38 h 38"/>
                <a:gd name="T30" fmla="*/ 10 w 45"/>
                <a:gd name="T31" fmla="*/ 8 h 38"/>
                <a:gd name="T32" fmla="*/ 10 w 45"/>
                <a:gd name="T33" fmla="*/ 31 h 38"/>
                <a:gd name="T34" fmla="*/ 11 w 45"/>
                <a:gd name="T35" fmla="*/ 35 h 38"/>
                <a:gd name="T36" fmla="*/ 15 w 45"/>
                <a:gd name="T37" fmla="*/ 36 h 38"/>
                <a:gd name="T38" fmla="*/ 16 w 45"/>
                <a:gd name="T39" fmla="*/ 36 h 38"/>
                <a:gd name="T40" fmla="*/ 16 w 45"/>
                <a:gd name="T41" fmla="*/ 37 h 38"/>
                <a:gd name="T42" fmla="*/ 2 w 45"/>
                <a:gd name="T43" fmla="*/ 37 h 38"/>
                <a:gd name="T44" fmla="*/ 2 w 45"/>
                <a:gd name="T45" fmla="*/ 36 h 38"/>
                <a:gd name="T46" fmla="*/ 3 w 45"/>
                <a:gd name="T47" fmla="*/ 36 h 38"/>
                <a:gd name="T48" fmla="*/ 7 w 45"/>
                <a:gd name="T49" fmla="*/ 35 h 38"/>
                <a:gd name="T50" fmla="*/ 8 w 45"/>
                <a:gd name="T51" fmla="*/ 31 h 38"/>
                <a:gd name="T52" fmla="*/ 8 w 45"/>
                <a:gd name="T53" fmla="*/ 5 h 38"/>
                <a:gd name="T54" fmla="*/ 5 w 45"/>
                <a:gd name="T55" fmla="*/ 2 h 38"/>
                <a:gd name="T56" fmla="*/ 2 w 45"/>
                <a:gd name="T57" fmla="*/ 1 h 38"/>
                <a:gd name="T58" fmla="*/ 0 w 45"/>
                <a:gd name="T59" fmla="*/ 1 h 38"/>
                <a:gd name="T60" fmla="*/ 0 w 45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38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4"/>
                    <a:pt x="36" y="3"/>
                    <a:pt x="35" y="2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2"/>
                    <a:pt x="39" y="2"/>
                  </a:cubicBezTo>
                  <a:cubicBezTo>
                    <a:pt x="39" y="3"/>
                    <a:pt x="39" y="4"/>
                    <a:pt x="39" y="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3"/>
                    <a:pt x="11" y="35"/>
                    <a:pt x="11" y="35"/>
                  </a:cubicBezTo>
                  <a:cubicBezTo>
                    <a:pt x="12" y="36"/>
                    <a:pt x="13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6"/>
                    <a:pt x="6" y="36"/>
                    <a:pt x="7" y="35"/>
                  </a:cubicBezTo>
                  <a:cubicBezTo>
                    <a:pt x="8" y="34"/>
                    <a:pt x="8" y="33"/>
                    <a:pt x="8" y="3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4" y="2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31"/>
            <p:cNvSpPr/>
            <p:nvPr/>
          </p:nvSpPr>
          <p:spPr bwMode="auto">
            <a:xfrm>
              <a:off x="3414" y="2326"/>
              <a:ext cx="35" cy="71"/>
            </a:xfrm>
            <a:custGeom>
              <a:avLst/>
              <a:gdLst>
                <a:gd name="T0" fmla="*/ 18 w 18"/>
                <a:gd name="T1" fmla="*/ 36 h 37"/>
                <a:gd name="T2" fmla="*/ 18 w 18"/>
                <a:gd name="T3" fmla="*/ 37 h 37"/>
                <a:gd name="T4" fmla="*/ 0 w 18"/>
                <a:gd name="T5" fmla="*/ 37 h 37"/>
                <a:gd name="T6" fmla="*/ 0 w 18"/>
                <a:gd name="T7" fmla="*/ 36 h 37"/>
                <a:gd name="T8" fmla="*/ 2 w 18"/>
                <a:gd name="T9" fmla="*/ 36 h 37"/>
                <a:gd name="T10" fmla="*/ 5 w 18"/>
                <a:gd name="T11" fmla="*/ 35 h 37"/>
                <a:gd name="T12" fmla="*/ 6 w 18"/>
                <a:gd name="T13" fmla="*/ 31 h 37"/>
                <a:gd name="T14" fmla="*/ 6 w 18"/>
                <a:gd name="T15" fmla="*/ 7 h 37"/>
                <a:gd name="T16" fmla="*/ 6 w 18"/>
                <a:gd name="T17" fmla="*/ 3 h 37"/>
                <a:gd name="T18" fmla="*/ 5 w 18"/>
                <a:gd name="T19" fmla="*/ 2 h 37"/>
                <a:gd name="T20" fmla="*/ 2 w 18"/>
                <a:gd name="T21" fmla="*/ 1 h 37"/>
                <a:gd name="T22" fmla="*/ 0 w 18"/>
                <a:gd name="T23" fmla="*/ 1 h 37"/>
                <a:gd name="T24" fmla="*/ 0 w 18"/>
                <a:gd name="T25" fmla="*/ 0 h 37"/>
                <a:gd name="T26" fmla="*/ 18 w 18"/>
                <a:gd name="T27" fmla="*/ 0 h 37"/>
                <a:gd name="T28" fmla="*/ 18 w 18"/>
                <a:gd name="T29" fmla="*/ 1 h 37"/>
                <a:gd name="T30" fmla="*/ 16 w 18"/>
                <a:gd name="T31" fmla="*/ 1 h 37"/>
                <a:gd name="T32" fmla="*/ 13 w 18"/>
                <a:gd name="T33" fmla="*/ 2 h 37"/>
                <a:gd name="T34" fmla="*/ 12 w 18"/>
                <a:gd name="T35" fmla="*/ 7 h 37"/>
                <a:gd name="T36" fmla="*/ 12 w 18"/>
                <a:gd name="T37" fmla="*/ 31 h 37"/>
                <a:gd name="T38" fmla="*/ 12 w 18"/>
                <a:gd name="T39" fmla="*/ 34 h 37"/>
                <a:gd name="T40" fmla="*/ 14 w 18"/>
                <a:gd name="T41" fmla="*/ 36 h 37"/>
                <a:gd name="T42" fmla="*/ 16 w 18"/>
                <a:gd name="T43" fmla="*/ 36 h 37"/>
                <a:gd name="T44" fmla="*/ 18 w 18"/>
                <a:gd name="T4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37">
                  <a:moveTo>
                    <a:pt x="18" y="36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5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1"/>
                    <a:pt x="13" y="2"/>
                  </a:cubicBezTo>
                  <a:cubicBezTo>
                    <a:pt x="12" y="3"/>
                    <a:pt x="12" y="4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15" y="36"/>
                    <a:pt x="15" y="36"/>
                    <a:pt x="16" y="36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32"/>
            <p:cNvSpPr/>
            <p:nvPr/>
          </p:nvSpPr>
          <p:spPr bwMode="auto">
            <a:xfrm>
              <a:off x="3451" y="2326"/>
              <a:ext cx="84" cy="73"/>
            </a:xfrm>
            <a:custGeom>
              <a:avLst/>
              <a:gdLst>
                <a:gd name="T0" fmla="*/ 44 w 44"/>
                <a:gd name="T1" fmla="*/ 0 h 38"/>
                <a:gd name="T2" fmla="*/ 44 w 44"/>
                <a:gd name="T3" fmla="*/ 1 h 38"/>
                <a:gd name="T4" fmla="*/ 41 w 44"/>
                <a:gd name="T5" fmla="*/ 2 h 38"/>
                <a:gd name="T6" fmla="*/ 38 w 44"/>
                <a:gd name="T7" fmla="*/ 6 h 38"/>
                <a:gd name="T8" fmla="*/ 23 w 44"/>
                <a:gd name="T9" fmla="*/ 38 h 38"/>
                <a:gd name="T10" fmla="*/ 22 w 44"/>
                <a:gd name="T11" fmla="*/ 38 h 38"/>
                <a:gd name="T12" fmla="*/ 7 w 44"/>
                <a:gd name="T13" fmla="*/ 6 h 38"/>
                <a:gd name="T14" fmla="*/ 5 w 44"/>
                <a:gd name="T15" fmla="*/ 3 h 38"/>
                <a:gd name="T16" fmla="*/ 3 w 44"/>
                <a:gd name="T17" fmla="*/ 2 h 38"/>
                <a:gd name="T18" fmla="*/ 0 w 44"/>
                <a:gd name="T19" fmla="*/ 1 h 38"/>
                <a:gd name="T20" fmla="*/ 0 w 44"/>
                <a:gd name="T21" fmla="*/ 0 h 38"/>
                <a:gd name="T22" fmla="*/ 17 w 44"/>
                <a:gd name="T23" fmla="*/ 0 h 38"/>
                <a:gd name="T24" fmla="*/ 17 w 44"/>
                <a:gd name="T25" fmla="*/ 1 h 38"/>
                <a:gd name="T26" fmla="*/ 13 w 44"/>
                <a:gd name="T27" fmla="*/ 2 h 38"/>
                <a:gd name="T28" fmla="*/ 13 w 44"/>
                <a:gd name="T29" fmla="*/ 4 h 38"/>
                <a:gd name="T30" fmla="*/ 14 w 44"/>
                <a:gd name="T31" fmla="*/ 8 h 38"/>
                <a:gd name="T32" fmla="*/ 24 w 44"/>
                <a:gd name="T33" fmla="*/ 30 h 38"/>
                <a:gd name="T34" fmla="*/ 34 w 44"/>
                <a:gd name="T35" fmla="*/ 8 h 38"/>
                <a:gd name="T36" fmla="*/ 36 w 44"/>
                <a:gd name="T37" fmla="*/ 4 h 38"/>
                <a:gd name="T38" fmla="*/ 35 w 44"/>
                <a:gd name="T39" fmla="*/ 2 h 38"/>
                <a:gd name="T40" fmla="*/ 32 w 44"/>
                <a:gd name="T41" fmla="*/ 1 h 38"/>
                <a:gd name="T42" fmla="*/ 31 w 44"/>
                <a:gd name="T43" fmla="*/ 1 h 38"/>
                <a:gd name="T44" fmla="*/ 31 w 44"/>
                <a:gd name="T45" fmla="*/ 0 h 38"/>
                <a:gd name="T46" fmla="*/ 44 w 44"/>
                <a:gd name="T4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38">
                  <a:moveTo>
                    <a:pt x="44" y="0"/>
                  </a:move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39" y="3"/>
                    <a:pt x="39" y="5"/>
                    <a:pt x="38" y="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4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4"/>
                    <a:pt x="13" y="6"/>
                    <a:pt x="1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3"/>
                    <a:pt x="35" y="3"/>
                    <a:pt x="35" y="2"/>
                  </a:cubicBezTo>
                  <a:cubicBezTo>
                    <a:pt x="34" y="2"/>
                    <a:pt x="33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33"/>
            <p:cNvSpPr/>
            <p:nvPr/>
          </p:nvSpPr>
          <p:spPr bwMode="auto">
            <a:xfrm>
              <a:off x="3537" y="2326"/>
              <a:ext cx="66" cy="71"/>
            </a:xfrm>
            <a:custGeom>
              <a:avLst/>
              <a:gdLst>
                <a:gd name="T0" fmla="*/ 12 w 35"/>
                <a:gd name="T1" fmla="*/ 2 h 37"/>
                <a:gd name="T2" fmla="*/ 12 w 35"/>
                <a:gd name="T3" fmla="*/ 17 h 37"/>
                <a:gd name="T4" fmla="*/ 21 w 35"/>
                <a:gd name="T5" fmla="*/ 17 h 37"/>
                <a:gd name="T6" fmla="*/ 26 w 35"/>
                <a:gd name="T7" fmla="*/ 16 h 37"/>
                <a:gd name="T8" fmla="*/ 27 w 35"/>
                <a:gd name="T9" fmla="*/ 11 h 37"/>
                <a:gd name="T10" fmla="*/ 28 w 35"/>
                <a:gd name="T11" fmla="*/ 11 h 37"/>
                <a:gd name="T12" fmla="*/ 28 w 35"/>
                <a:gd name="T13" fmla="*/ 24 h 37"/>
                <a:gd name="T14" fmla="*/ 27 w 35"/>
                <a:gd name="T15" fmla="*/ 24 h 37"/>
                <a:gd name="T16" fmla="*/ 27 w 35"/>
                <a:gd name="T17" fmla="*/ 21 h 37"/>
                <a:gd name="T18" fmla="*/ 25 w 35"/>
                <a:gd name="T19" fmla="*/ 19 h 37"/>
                <a:gd name="T20" fmla="*/ 21 w 35"/>
                <a:gd name="T21" fmla="*/ 19 h 37"/>
                <a:gd name="T22" fmla="*/ 12 w 35"/>
                <a:gd name="T23" fmla="*/ 19 h 37"/>
                <a:gd name="T24" fmla="*/ 12 w 35"/>
                <a:gd name="T25" fmla="*/ 31 h 37"/>
                <a:gd name="T26" fmla="*/ 12 w 35"/>
                <a:gd name="T27" fmla="*/ 34 h 37"/>
                <a:gd name="T28" fmla="*/ 13 w 35"/>
                <a:gd name="T29" fmla="*/ 35 h 37"/>
                <a:gd name="T30" fmla="*/ 15 w 35"/>
                <a:gd name="T31" fmla="*/ 35 h 37"/>
                <a:gd name="T32" fmla="*/ 22 w 35"/>
                <a:gd name="T33" fmla="*/ 35 h 37"/>
                <a:gd name="T34" fmla="*/ 27 w 35"/>
                <a:gd name="T35" fmla="*/ 35 h 37"/>
                <a:gd name="T36" fmla="*/ 30 w 35"/>
                <a:gd name="T37" fmla="*/ 33 h 37"/>
                <a:gd name="T38" fmla="*/ 34 w 35"/>
                <a:gd name="T39" fmla="*/ 28 h 37"/>
                <a:gd name="T40" fmla="*/ 35 w 35"/>
                <a:gd name="T41" fmla="*/ 28 h 37"/>
                <a:gd name="T42" fmla="*/ 32 w 35"/>
                <a:gd name="T43" fmla="*/ 37 h 37"/>
                <a:gd name="T44" fmla="*/ 0 w 35"/>
                <a:gd name="T45" fmla="*/ 37 h 37"/>
                <a:gd name="T46" fmla="*/ 0 w 35"/>
                <a:gd name="T47" fmla="*/ 36 h 37"/>
                <a:gd name="T48" fmla="*/ 2 w 35"/>
                <a:gd name="T49" fmla="*/ 36 h 37"/>
                <a:gd name="T50" fmla="*/ 4 w 35"/>
                <a:gd name="T51" fmla="*/ 36 h 37"/>
                <a:gd name="T52" fmla="*/ 6 w 35"/>
                <a:gd name="T53" fmla="*/ 34 h 37"/>
                <a:gd name="T54" fmla="*/ 6 w 35"/>
                <a:gd name="T55" fmla="*/ 31 h 37"/>
                <a:gd name="T56" fmla="*/ 6 w 35"/>
                <a:gd name="T57" fmla="*/ 7 h 37"/>
                <a:gd name="T58" fmla="*/ 5 w 35"/>
                <a:gd name="T59" fmla="*/ 2 h 37"/>
                <a:gd name="T60" fmla="*/ 2 w 35"/>
                <a:gd name="T61" fmla="*/ 1 h 37"/>
                <a:gd name="T62" fmla="*/ 0 w 35"/>
                <a:gd name="T63" fmla="*/ 1 h 37"/>
                <a:gd name="T64" fmla="*/ 0 w 35"/>
                <a:gd name="T65" fmla="*/ 0 h 37"/>
                <a:gd name="T66" fmla="*/ 32 w 35"/>
                <a:gd name="T67" fmla="*/ 0 h 37"/>
                <a:gd name="T68" fmla="*/ 32 w 35"/>
                <a:gd name="T69" fmla="*/ 8 h 37"/>
                <a:gd name="T70" fmla="*/ 31 w 35"/>
                <a:gd name="T71" fmla="*/ 8 h 37"/>
                <a:gd name="T72" fmla="*/ 30 w 35"/>
                <a:gd name="T73" fmla="*/ 4 h 37"/>
                <a:gd name="T74" fmla="*/ 27 w 35"/>
                <a:gd name="T75" fmla="*/ 3 h 37"/>
                <a:gd name="T76" fmla="*/ 23 w 35"/>
                <a:gd name="T77" fmla="*/ 2 h 37"/>
                <a:gd name="T78" fmla="*/ 12 w 35"/>
                <a:gd name="T7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7">
                  <a:moveTo>
                    <a:pt x="12" y="2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7"/>
                    <a:pt x="25" y="16"/>
                    <a:pt x="26" y="16"/>
                  </a:cubicBezTo>
                  <a:cubicBezTo>
                    <a:pt x="27" y="15"/>
                    <a:pt x="27" y="14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1"/>
                    <a:pt x="27" y="21"/>
                  </a:cubicBezTo>
                  <a:cubicBezTo>
                    <a:pt x="26" y="20"/>
                    <a:pt x="26" y="20"/>
                    <a:pt x="25" y="19"/>
                  </a:cubicBezTo>
                  <a:cubicBezTo>
                    <a:pt x="24" y="19"/>
                    <a:pt x="23" y="19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4"/>
                    <a:pt x="13" y="35"/>
                    <a:pt x="13" y="35"/>
                  </a:cubicBezTo>
                  <a:cubicBezTo>
                    <a:pt x="13" y="35"/>
                    <a:pt x="14" y="35"/>
                    <a:pt x="1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5"/>
                    <a:pt x="26" y="35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2" y="32"/>
                    <a:pt x="33" y="30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4" y="36"/>
                    <a:pt x="4" y="36"/>
                  </a:cubicBezTo>
                  <a:cubicBezTo>
                    <a:pt x="5" y="35"/>
                    <a:pt x="6" y="35"/>
                    <a:pt x="6" y="34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6"/>
                    <a:pt x="30" y="5"/>
                    <a:pt x="30" y="4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7" y="2"/>
                    <a:pt x="25" y="2"/>
                    <a:pt x="23" y="2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34"/>
            <p:cNvSpPr>
              <a:spLocks noEditPoints="1"/>
            </p:cNvSpPr>
            <p:nvPr/>
          </p:nvSpPr>
          <p:spPr bwMode="auto">
            <a:xfrm>
              <a:off x="3607" y="2326"/>
              <a:ext cx="78" cy="71"/>
            </a:xfrm>
            <a:custGeom>
              <a:avLst/>
              <a:gdLst>
                <a:gd name="T0" fmla="*/ 41 w 41"/>
                <a:gd name="T1" fmla="*/ 37 h 37"/>
                <a:gd name="T2" fmla="*/ 30 w 41"/>
                <a:gd name="T3" fmla="*/ 37 h 37"/>
                <a:gd name="T4" fmla="*/ 16 w 41"/>
                <a:gd name="T5" fmla="*/ 20 h 37"/>
                <a:gd name="T6" fmla="*/ 14 w 41"/>
                <a:gd name="T7" fmla="*/ 20 h 37"/>
                <a:gd name="T8" fmla="*/ 13 w 41"/>
                <a:gd name="T9" fmla="*/ 20 h 37"/>
                <a:gd name="T10" fmla="*/ 12 w 41"/>
                <a:gd name="T11" fmla="*/ 20 h 37"/>
                <a:gd name="T12" fmla="*/ 12 w 41"/>
                <a:gd name="T13" fmla="*/ 31 h 37"/>
                <a:gd name="T14" fmla="*/ 13 w 41"/>
                <a:gd name="T15" fmla="*/ 35 h 37"/>
                <a:gd name="T16" fmla="*/ 16 w 41"/>
                <a:gd name="T17" fmla="*/ 36 h 37"/>
                <a:gd name="T18" fmla="*/ 18 w 41"/>
                <a:gd name="T19" fmla="*/ 36 h 37"/>
                <a:gd name="T20" fmla="*/ 18 w 41"/>
                <a:gd name="T21" fmla="*/ 37 h 37"/>
                <a:gd name="T22" fmla="*/ 0 w 41"/>
                <a:gd name="T23" fmla="*/ 37 h 37"/>
                <a:gd name="T24" fmla="*/ 0 w 41"/>
                <a:gd name="T25" fmla="*/ 36 h 37"/>
                <a:gd name="T26" fmla="*/ 2 w 41"/>
                <a:gd name="T27" fmla="*/ 36 h 37"/>
                <a:gd name="T28" fmla="*/ 6 w 41"/>
                <a:gd name="T29" fmla="*/ 35 h 37"/>
                <a:gd name="T30" fmla="*/ 6 w 41"/>
                <a:gd name="T31" fmla="*/ 31 h 37"/>
                <a:gd name="T32" fmla="*/ 6 w 41"/>
                <a:gd name="T33" fmla="*/ 7 h 37"/>
                <a:gd name="T34" fmla="*/ 5 w 41"/>
                <a:gd name="T35" fmla="*/ 2 h 37"/>
                <a:gd name="T36" fmla="*/ 2 w 41"/>
                <a:gd name="T37" fmla="*/ 1 h 37"/>
                <a:gd name="T38" fmla="*/ 0 w 41"/>
                <a:gd name="T39" fmla="*/ 1 h 37"/>
                <a:gd name="T40" fmla="*/ 0 w 41"/>
                <a:gd name="T41" fmla="*/ 0 h 37"/>
                <a:gd name="T42" fmla="*/ 15 w 41"/>
                <a:gd name="T43" fmla="*/ 0 h 37"/>
                <a:gd name="T44" fmla="*/ 25 w 41"/>
                <a:gd name="T45" fmla="*/ 1 h 37"/>
                <a:gd name="T46" fmla="*/ 30 w 41"/>
                <a:gd name="T47" fmla="*/ 4 h 37"/>
                <a:gd name="T48" fmla="*/ 32 w 41"/>
                <a:gd name="T49" fmla="*/ 10 h 37"/>
                <a:gd name="T50" fmla="*/ 30 w 41"/>
                <a:gd name="T51" fmla="*/ 16 h 37"/>
                <a:gd name="T52" fmla="*/ 22 w 41"/>
                <a:gd name="T53" fmla="*/ 19 h 37"/>
                <a:gd name="T54" fmla="*/ 31 w 41"/>
                <a:gd name="T55" fmla="*/ 30 h 37"/>
                <a:gd name="T56" fmla="*/ 36 w 41"/>
                <a:gd name="T57" fmla="*/ 35 h 37"/>
                <a:gd name="T58" fmla="*/ 41 w 41"/>
                <a:gd name="T59" fmla="*/ 36 h 37"/>
                <a:gd name="T60" fmla="*/ 41 w 41"/>
                <a:gd name="T61" fmla="*/ 37 h 37"/>
                <a:gd name="T62" fmla="*/ 12 w 41"/>
                <a:gd name="T63" fmla="*/ 18 h 37"/>
                <a:gd name="T64" fmla="*/ 13 w 41"/>
                <a:gd name="T65" fmla="*/ 18 h 37"/>
                <a:gd name="T66" fmla="*/ 14 w 41"/>
                <a:gd name="T67" fmla="*/ 18 h 37"/>
                <a:gd name="T68" fmla="*/ 23 w 41"/>
                <a:gd name="T69" fmla="*/ 16 h 37"/>
                <a:gd name="T70" fmla="*/ 26 w 41"/>
                <a:gd name="T71" fmla="*/ 10 h 37"/>
                <a:gd name="T72" fmla="*/ 23 w 41"/>
                <a:gd name="T73" fmla="*/ 4 h 37"/>
                <a:gd name="T74" fmla="*/ 17 w 41"/>
                <a:gd name="T75" fmla="*/ 2 h 37"/>
                <a:gd name="T76" fmla="*/ 12 w 41"/>
                <a:gd name="T77" fmla="*/ 3 h 37"/>
                <a:gd name="T78" fmla="*/ 12 w 41"/>
                <a:gd name="T7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37">
                  <a:moveTo>
                    <a:pt x="41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5"/>
                    <a:pt x="13" y="35"/>
                  </a:cubicBezTo>
                  <a:cubicBezTo>
                    <a:pt x="14" y="36"/>
                    <a:pt x="15" y="36"/>
                    <a:pt x="16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7" y="1"/>
                    <a:pt x="29" y="3"/>
                    <a:pt x="30" y="4"/>
                  </a:cubicBezTo>
                  <a:cubicBezTo>
                    <a:pt x="32" y="6"/>
                    <a:pt x="32" y="7"/>
                    <a:pt x="32" y="10"/>
                  </a:cubicBezTo>
                  <a:cubicBezTo>
                    <a:pt x="32" y="12"/>
                    <a:pt x="32" y="14"/>
                    <a:pt x="30" y="16"/>
                  </a:cubicBezTo>
                  <a:cubicBezTo>
                    <a:pt x="28" y="17"/>
                    <a:pt x="26" y="18"/>
                    <a:pt x="22" y="1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3" y="32"/>
                    <a:pt x="34" y="34"/>
                    <a:pt x="36" y="35"/>
                  </a:cubicBezTo>
                  <a:cubicBezTo>
                    <a:pt x="37" y="36"/>
                    <a:pt x="39" y="36"/>
                    <a:pt x="41" y="36"/>
                  </a:cubicBezTo>
                  <a:lnTo>
                    <a:pt x="41" y="37"/>
                  </a:lnTo>
                  <a:close/>
                  <a:moveTo>
                    <a:pt x="12" y="18"/>
                  </a:move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8" y="18"/>
                    <a:pt x="21" y="17"/>
                    <a:pt x="23" y="16"/>
                  </a:cubicBezTo>
                  <a:cubicBezTo>
                    <a:pt x="25" y="14"/>
                    <a:pt x="26" y="12"/>
                    <a:pt x="26" y="10"/>
                  </a:cubicBezTo>
                  <a:cubicBezTo>
                    <a:pt x="26" y="8"/>
                    <a:pt x="25" y="6"/>
                    <a:pt x="23" y="4"/>
                  </a:cubicBezTo>
                  <a:cubicBezTo>
                    <a:pt x="22" y="3"/>
                    <a:pt x="19" y="2"/>
                    <a:pt x="17" y="2"/>
                  </a:cubicBezTo>
                  <a:cubicBezTo>
                    <a:pt x="16" y="2"/>
                    <a:pt x="14" y="2"/>
                    <a:pt x="12" y="3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35"/>
            <p:cNvSpPr/>
            <p:nvPr/>
          </p:nvSpPr>
          <p:spPr bwMode="auto">
            <a:xfrm>
              <a:off x="3691" y="2324"/>
              <a:ext cx="52" cy="75"/>
            </a:xfrm>
            <a:custGeom>
              <a:avLst/>
              <a:gdLst>
                <a:gd name="T0" fmla="*/ 24 w 27"/>
                <a:gd name="T1" fmla="*/ 0 h 39"/>
                <a:gd name="T2" fmla="*/ 24 w 27"/>
                <a:gd name="T3" fmla="*/ 13 h 39"/>
                <a:gd name="T4" fmla="*/ 23 w 27"/>
                <a:gd name="T5" fmla="*/ 13 h 39"/>
                <a:gd name="T6" fmla="*/ 21 w 27"/>
                <a:gd name="T7" fmla="*/ 7 h 39"/>
                <a:gd name="T8" fmla="*/ 17 w 27"/>
                <a:gd name="T9" fmla="*/ 4 h 39"/>
                <a:gd name="T10" fmla="*/ 12 w 27"/>
                <a:gd name="T11" fmla="*/ 2 h 39"/>
                <a:gd name="T12" fmla="*/ 7 w 27"/>
                <a:gd name="T13" fmla="*/ 4 h 39"/>
                <a:gd name="T14" fmla="*/ 5 w 27"/>
                <a:gd name="T15" fmla="*/ 8 h 39"/>
                <a:gd name="T16" fmla="*/ 6 w 27"/>
                <a:gd name="T17" fmla="*/ 11 h 39"/>
                <a:gd name="T18" fmla="*/ 15 w 27"/>
                <a:gd name="T19" fmla="*/ 17 h 39"/>
                <a:gd name="T20" fmla="*/ 23 w 27"/>
                <a:gd name="T21" fmla="*/ 21 h 39"/>
                <a:gd name="T22" fmla="*/ 26 w 27"/>
                <a:gd name="T23" fmla="*/ 25 h 39"/>
                <a:gd name="T24" fmla="*/ 27 w 27"/>
                <a:gd name="T25" fmla="*/ 29 h 39"/>
                <a:gd name="T26" fmla="*/ 24 w 27"/>
                <a:gd name="T27" fmla="*/ 36 h 39"/>
                <a:gd name="T28" fmla="*/ 14 w 27"/>
                <a:gd name="T29" fmla="*/ 39 h 39"/>
                <a:gd name="T30" fmla="*/ 11 w 27"/>
                <a:gd name="T31" fmla="*/ 39 h 39"/>
                <a:gd name="T32" fmla="*/ 7 w 27"/>
                <a:gd name="T33" fmla="*/ 38 h 39"/>
                <a:gd name="T34" fmla="*/ 3 w 27"/>
                <a:gd name="T35" fmla="*/ 37 h 39"/>
                <a:gd name="T36" fmla="*/ 2 w 27"/>
                <a:gd name="T37" fmla="*/ 37 h 39"/>
                <a:gd name="T38" fmla="*/ 1 w 27"/>
                <a:gd name="T39" fmla="*/ 39 h 39"/>
                <a:gd name="T40" fmla="*/ 0 w 27"/>
                <a:gd name="T41" fmla="*/ 39 h 39"/>
                <a:gd name="T42" fmla="*/ 0 w 27"/>
                <a:gd name="T43" fmla="*/ 26 h 39"/>
                <a:gd name="T44" fmla="*/ 1 w 27"/>
                <a:gd name="T45" fmla="*/ 26 h 39"/>
                <a:gd name="T46" fmla="*/ 3 w 27"/>
                <a:gd name="T47" fmla="*/ 32 h 39"/>
                <a:gd name="T48" fmla="*/ 8 w 27"/>
                <a:gd name="T49" fmla="*/ 36 h 39"/>
                <a:gd name="T50" fmla="*/ 14 w 27"/>
                <a:gd name="T51" fmla="*/ 37 h 39"/>
                <a:gd name="T52" fmla="*/ 20 w 27"/>
                <a:gd name="T53" fmla="*/ 35 h 39"/>
                <a:gd name="T54" fmla="*/ 22 w 27"/>
                <a:gd name="T55" fmla="*/ 31 h 39"/>
                <a:gd name="T56" fmla="*/ 21 w 27"/>
                <a:gd name="T57" fmla="*/ 28 h 39"/>
                <a:gd name="T58" fmla="*/ 18 w 27"/>
                <a:gd name="T59" fmla="*/ 26 h 39"/>
                <a:gd name="T60" fmla="*/ 12 w 27"/>
                <a:gd name="T61" fmla="*/ 22 h 39"/>
                <a:gd name="T62" fmla="*/ 4 w 27"/>
                <a:gd name="T63" fmla="*/ 18 h 39"/>
                <a:gd name="T64" fmla="*/ 1 w 27"/>
                <a:gd name="T65" fmla="*/ 14 h 39"/>
                <a:gd name="T66" fmla="*/ 0 w 27"/>
                <a:gd name="T67" fmla="*/ 10 h 39"/>
                <a:gd name="T68" fmla="*/ 3 w 27"/>
                <a:gd name="T69" fmla="*/ 3 h 39"/>
                <a:gd name="T70" fmla="*/ 12 w 27"/>
                <a:gd name="T71" fmla="*/ 0 h 39"/>
                <a:gd name="T72" fmla="*/ 19 w 27"/>
                <a:gd name="T73" fmla="*/ 2 h 39"/>
                <a:gd name="T74" fmla="*/ 21 w 27"/>
                <a:gd name="T75" fmla="*/ 2 h 39"/>
                <a:gd name="T76" fmla="*/ 23 w 27"/>
                <a:gd name="T77" fmla="*/ 2 h 39"/>
                <a:gd name="T78" fmla="*/ 23 w 27"/>
                <a:gd name="T79" fmla="*/ 0 h 39"/>
                <a:gd name="T80" fmla="*/ 24 w 27"/>
                <a:gd name="T8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39">
                  <a:moveTo>
                    <a:pt x="24" y="0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1"/>
                    <a:pt x="22" y="9"/>
                    <a:pt x="21" y="7"/>
                  </a:cubicBezTo>
                  <a:cubicBezTo>
                    <a:pt x="20" y="6"/>
                    <a:pt x="19" y="5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3"/>
                    <a:pt x="10" y="14"/>
                    <a:pt x="15" y="17"/>
                  </a:cubicBezTo>
                  <a:cubicBezTo>
                    <a:pt x="19" y="19"/>
                    <a:pt x="21" y="20"/>
                    <a:pt x="23" y="21"/>
                  </a:cubicBezTo>
                  <a:cubicBezTo>
                    <a:pt x="24" y="22"/>
                    <a:pt x="25" y="23"/>
                    <a:pt x="26" y="25"/>
                  </a:cubicBezTo>
                  <a:cubicBezTo>
                    <a:pt x="27" y="26"/>
                    <a:pt x="27" y="27"/>
                    <a:pt x="27" y="29"/>
                  </a:cubicBezTo>
                  <a:cubicBezTo>
                    <a:pt x="27" y="32"/>
                    <a:pt x="26" y="34"/>
                    <a:pt x="24" y="36"/>
                  </a:cubicBezTo>
                  <a:cubicBezTo>
                    <a:pt x="21" y="38"/>
                    <a:pt x="18" y="39"/>
                    <a:pt x="14" y="39"/>
                  </a:cubicBezTo>
                  <a:cubicBezTo>
                    <a:pt x="13" y="39"/>
                    <a:pt x="12" y="39"/>
                    <a:pt x="11" y="39"/>
                  </a:cubicBezTo>
                  <a:cubicBezTo>
                    <a:pt x="10" y="39"/>
                    <a:pt x="9" y="38"/>
                    <a:pt x="7" y="38"/>
                  </a:cubicBezTo>
                  <a:cubicBezTo>
                    <a:pt x="5" y="37"/>
                    <a:pt x="4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9"/>
                    <a:pt x="3" y="31"/>
                    <a:pt x="3" y="32"/>
                  </a:cubicBezTo>
                  <a:cubicBezTo>
                    <a:pt x="4" y="34"/>
                    <a:pt x="6" y="35"/>
                    <a:pt x="8" y="36"/>
                  </a:cubicBezTo>
                  <a:cubicBezTo>
                    <a:pt x="9" y="37"/>
                    <a:pt x="11" y="37"/>
                    <a:pt x="14" y="37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4"/>
                    <a:pt x="22" y="33"/>
                    <a:pt x="22" y="31"/>
                  </a:cubicBezTo>
                  <a:cubicBezTo>
                    <a:pt x="22" y="30"/>
                    <a:pt x="21" y="29"/>
                    <a:pt x="21" y="28"/>
                  </a:cubicBezTo>
                  <a:cubicBezTo>
                    <a:pt x="20" y="27"/>
                    <a:pt x="20" y="26"/>
                    <a:pt x="18" y="26"/>
                  </a:cubicBezTo>
                  <a:cubicBezTo>
                    <a:pt x="18" y="25"/>
                    <a:pt x="15" y="24"/>
                    <a:pt x="12" y="22"/>
                  </a:cubicBezTo>
                  <a:cubicBezTo>
                    <a:pt x="8" y="20"/>
                    <a:pt x="6" y="19"/>
                    <a:pt x="4" y="18"/>
                  </a:cubicBezTo>
                  <a:cubicBezTo>
                    <a:pt x="3" y="17"/>
                    <a:pt x="2" y="16"/>
                    <a:pt x="1" y="14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4" y="0"/>
                    <a:pt x="16" y="1"/>
                    <a:pt x="19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36"/>
            <p:cNvSpPr/>
            <p:nvPr/>
          </p:nvSpPr>
          <p:spPr bwMode="auto">
            <a:xfrm>
              <a:off x="3750" y="2326"/>
              <a:ext cx="35" cy="71"/>
            </a:xfrm>
            <a:custGeom>
              <a:avLst/>
              <a:gdLst>
                <a:gd name="T0" fmla="*/ 18 w 18"/>
                <a:gd name="T1" fmla="*/ 36 h 37"/>
                <a:gd name="T2" fmla="*/ 18 w 18"/>
                <a:gd name="T3" fmla="*/ 37 h 37"/>
                <a:gd name="T4" fmla="*/ 0 w 18"/>
                <a:gd name="T5" fmla="*/ 37 h 37"/>
                <a:gd name="T6" fmla="*/ 0 w 18"/>
                <a:gd name="T7" fmla="*/ 36 h 37"/>
                <a:gd name="T8" fmla="*/ 2 w 18"/>
                <a:gd name="T9" fmla="*/ 36 h 37"/>
                <a:gd name="T10" fmla="*/ 6 w 18"/>
                <a:gd name="T11" fmla="*/ 35 h 37"/>
                <a:gd name="T12" fmla="*/ 6 w 18"/>
                <a:gd name="T13" fmla="*/ 31 h 37"/>
                <a:gd name="T14" fmla="*/ 6 w 18"/>
                <a:gd name="T15" fmla="*/ 7 h 37"/>
                <a:gd name="T16" fmla="*/ 6 w 18"/>
                <a:gd name="T17" fmla="*/ 3 h 37"/>
                <a:gd name="T18" fmla="*/ 5 w 18"/>
                <a:gd name="T19" fmla="*/ 2 h 37"/>
                <a:gd name="T20" fmla="*/ 2 w 18"/>
                <a:gd name="T21" fmla="*/ 1 h 37"/>
                <a:gd name="T22" fmla="*/ 0 w 18"/>
                <a:gd name="T23" fmla="*/ 1 h 37"/>
                <a:gd name="T24" fmla="*/ 0 w 18"/>
                <a:gd name="T25" fmla="*/ 0 h 37"/>
                <a:gd name="T26" fmla="*/ 18 w 18"/>
                <a:gd name="T27" fmla="*/ 0 h 37"/>
                <a:gd name="T28" fmla="*/ 18 w 18"/>
                <a:gd name="T29" fmla="*/ 1 h 37"/>
                <a:gd name="T30" fmla="*/ 16 w 18"/>
                <a:gd name="T31" fmla="*/ 1 h 37"/>
                <a:gd name="T32" fmla="*/ 13 w 18"/>
                <a:gd name="T33" fmla="*/ 2 h 37"/>
                <a:gd name="T34" fmla="*/ 12 w 18"/>
                <a:gd name="T35" fmla="*/ 7 h 37"/>
                <a:gd name="T36" fmla="*/ 12 w 18"/>
                <a:gd name="T37" fmla="*/ 31 h 37"/>
                <a:gd name="T38" fmla="*/ 12 w 18"/>
                <a:gd name="T39" fmla="*/ 34 h 37"/>
                <a:gd name="T40" fmla="*/ 14 w 18"/>
                <a:gd name="T41" fmla="*/ 36 h 37"/>
                <a:gd name="T42" fmla="*/ 16 w 18"/>
                <a:gd name="T43" fmla="*/ 36 h 37"/>
                <a:gd name="T44" fmla="*/ 18 w 18"/>
                <a:gd name="T4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37">
                  <a:moveTo>
                    <a:pt x="18" y="36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1"/>
                    <a:pt x="13" y="2"/>
                  </a:cubicBezTo>
                  <a:cubicBezTo>
                    <a:pt x="12" y="3"/>
                    <a:pt x="12" y="4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15" y="36"/>
                    <a:pt x="16" y="36"/>
                    <a:pt x="16" y="36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37"/>
            <p:cNvSpPr/>
            <p:nvPr/>
          </p:nvSpPr>
          <p:spPr bwMode="auto">
            <a:xfrm>
              <a:off x="3790" y="2326"/>
              <a:ext cx="65" cy="71"/>
            </a:xfrm>
            <a:custGeom>
              <a:avLst/>
              <a:gdLst>
                <a:gd name="T0" fmla="*/ 34 w 34"/>
                <a:gd name="T1" fmla="*/ 0 h 37"/>
                <a:gd name="T2" fmla="*/ 34 w 34"/>
                <a:gd name="T3" fmla="*/ 9 h 37"/>
                <a:gd name="T4" fmla="*/ 33 w 34"/>
                <a:gd name="T5" fmla="*/ 9 h 37"/>
                <a:gd name="T6" fmla="*/ 32 w 34"/>
                <a:gd name="T7" fmla="*/ 5 h 37"/>
                <a:gd name="T8" fmla="*/ 30 w 34"/>
                <a:gd name="T9" fmla="*/ 3 h 37"/>
                <a:gd name="T10" fmla="*/ 26 w 34"/>
                <a:gd name="T11" fmla="*/ 2 h 37"/>
                <a:gd name="T12" fmla="*/ 20 w 34"/>
                <a:gd name="T13" fmla="*/ 2 h 37"/>
                <a:gd name="T14" fmla="*/ 20 w 34"/>
                <a:gd name="T15" fmla="*/ 31 h 37"/>
                <a:gd name="T16" fmla="*/ 21 w 34"/>
                <a:gd name="T17" fmla="*/ 35 h 37"/>
                <a:gd name="T18" fmla="*/ 24 w 34"/>
                <a:gd name="T19" fmla="*/ 36 h 37"/>
                <a:gd name="T20" fmla="*/ 26 w 34"/>
                <a:gd name="T21" fmla="*/ 36 h 37"/>
                <a:gd name="T22" fmla="*/ 26 w 34"/>
                <a:gd name="T23" fmla="*/ 37 h 37"/>
                <a:gd name="T24" fmla="*/ 8 w 34"/>
                <a:gd name="T25" fmla="*/ 37 h 37"/>
                <a:gd name="T26" fmla="*/ 8 w 34"/>
                <a:gd name="T27" fmla="*/ 36 h 37"/>
                <a:gd name="T28" fmla="*/ 10 w 34"/>
                <a:gd name="T29" fmla="*/ 36 h 37"/>
                <a:gd name="T30" fmla="*/ 13 w 34"/>
                <a:gd name="T31" fmla="*/ 35 h 37"/>
                <a:gd name="T32" fmla="*/ 14 w 34"/>
                <a:gd name="T33" fmla="*/ 31 h 37"/>
                <a:gd name="T34" fmla="*/ 14 w 34"/>
                <a:gd name="T35" fmla="*/ 2 h 37"/>
                <a:gd name="T36" fmla="*/ 9 w 34"/>
                <a:gd name="T37" fmla="*/ 2 h 37"/>
                <a:gd name="T38" fmla="*/ 5 w 34"/>
                <a:gd name="T39" fmla="*/ 3 h 37"/>
                <a:gd name="T40" fmla="*/ 2 w 34"/>
                <a:gd name="T41" fmla="*/ 5 h 37"/>
                <a:gd name="T42" fmla="*/ 1 w 34"/>
                <a:gd name="T43" fmla="*/ 9 h 37"/>
                <a:gd name="T44" fmla="*/ 0 w 34"/>
                <a:gd name="T45" fmla="*/ 9 h 37"/>
                <a:gd name="T46" fmla="*/ 0 w 34"/>
                <a:gd name="T47" fmla="*/ 0 h 37"/>
                <a:gd name="T48" fmla="*/ 34 w 34"/>
                <a:gd name="T4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7">
                  <a:moveTo>
                    <a:pt x="34" y="0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7"/>
                    <a:pt x="33" y="6"/>
                    <a:pt x="32" y="5"/>
                  </a:cubicBezTo>
                  <a:cubicBezTo>
                    <a:pt x="32" y="4"/>
                    <a:pt x="31" y="4"/>
                    <a:pt x="30" y="3"/>
                  </a:cubicBezTo>
                  <a:cubicBezTo>
                    <a:pt x="29" y="3"/>
                    <a:pt x="27" y="2"/>
                    <a:pt x="26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3"/>
                    <a:pt x="20" y="35"/>
                    <a:pt x="21" y="35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3" y="36"/>
                    <a:pt x="13" y="35"/>
                  </a:cubicBezTo>
                  <a:cubicBezTo>
                    <a:pt x="14" y="34"/>
                    <a:pt x="14" y="33"/>
                    <a:pt x="14" y="3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38"/>
            <p:cNvSpPr/>
            <p:nvPr/>
          </p:nvSpPr>
          <p:spPr bwMode="auto">
            <a:xfrm>
              <a:off x="3859" y="2326"/>
              <a:ext cx="82" cy="71"/>
            </a:xfrm>
            <a:custGeom>
              <a:avLst/>
              <a:gdLst>
                <a:gd name="T0" fmla="*/ 29 w 43"/>
                <a:gd name="T1" fmla="*/ 0 h 37"/>
                <a:gd name="T2" fmla="*/ 43 w 43"/>
                <a:gd name="T3" fmla="*/ 0 h 37"/>
                <a:gd name="T4" fmla="*/ 43 w 43"/>
                <a:gd name="T5" fmla="*/ 1 h 37"/>
                <a:gd name="T6" fmla="*/ 42 w 43"/>
                <a:gd name="T7" fmla="*/ 1 h 37"/>
                <a:gd name="T8" fmla="*/ 40 w 43"/>
                <a:gd name="T9" fmla="*/ 2 h 37"/>
                <a:gd name="T10" fmla="*/ 37 w 43"/>
                <a:gd name="T11" fmla="*/ 3 h 37"/>
                <a:gd name="T12" fmla="*/ 34 w 43"/>
                <a:gd name="T13" fmla="*/ 7 h 37"/>
                <a:gd name="T14" fmla="*/ 24 w 43"/>
                <a:gd name="T15" fmla="*/ 21 h 37"/>
                <a:gd name="T16" fmla="*/ 24 w 43"/>
                <a:gd name="T17" fmla="*/ 31 h 37"/>
                <a:gd name="T18" fmla="*/ 25 w 43"/>
                <a:gd name="T19" fmla="*/ 35 h 37"/>
                <a:gd name="T20" fmla="*/ 29 w 43"/>
                <a:gd name="T21" fmla="*/ 36 h 37"/>
                <a:gd name="T22" fmla="*/ 30 w 43"/>
                <a:gd name="T23" fmla="*/ 36 h 37"/>
                <a:gd name="T24" fmla="*/ 30 w 43"/>
                <a:gd name="T25" fmla="*/ 37 h 37"/>
                <a:gd name="T26" fmla="*/ 13 w 43"/>
                <a:gd name="T27" fmla="*/ 37 h 37"/>
                <a:gd name="T28" fmla="*/ 13 w 43"/>
                <a:gd name="T29" fmla="*/ 36 h 37"/>
                <a:gd name="T30" fmla="*/ 14 w 43"/>
                <a:gd name="T31" fmla="*/ 36 h 37"/>
                <a:gd name="T32" fmla="*/ 18 w 43"/>
                <a:gd name="T33" fmla="*/ 35 h 37"/>
                <a:gd name="T34" fmla="*/ 18 w 43"/>
                <a:gd name="T35" fmla="*/ 31 h 37"/>
                <a:gd name="T36" fmla="*/ 18 w 43"/>
                <a:gd name="T37" fmla="*/ 22 h 37"/>
                <a:gd name="T38" fmla="*/ 7 w 43"/>
                <a:gd name="T39" fmla="*/ 6 h 37"/>
                <a:gd name="T40" fmla="*/ 4 w 43"/>
                <a:gd name="T41" fmla="*/ 3 h 37"/>
                <a:gd name="T42" fmla="*/ 1 w 43"/>
                <a:gd name="T43" fmla="*/ 1 h 37"/>
                <a:gd name="T44" fmla="*/ 0 w 43"/>
                <a:gd name="T45" fmla="*/ 1 h 37"/>
                <a:gd name="T46" fmla="*/ 0 w 43"/>
                <a:gd name="T47" fmla="*/ 0 h 37"/>
                <a:gd name="T48" fmla="*/ 17 w 43"/>
                <a:gd name="T49" fmla="*/ 0 h 37"/>
                <a:gd name="T50" fmla="*/ 17 w 43"/>
                <a:gd name="T51" fmla="*/ 1 h 37"/>
                <a:gd name="T52" fmla="*/ 16 w 43"/>
                <a:gd name="T53" fmla="*/ 1 h 37"/>
                <a:gd name="T54" fmla="*/ 14 w 43"/>
                <a:gd name="T55" fmla="*/ 2 h 37"/>
                <a:gd name="T56" fmla="*/ 13 w 43"/>
                <a:gd name="T57" fmla="*/ 3 h 37"/>
                <a:gd name="T58" fmla="*/ 14 w 43"/>
                <a:gd name="T59" fmla="*/ 7 h 37"/>
                <a:gd name="T60" fmla="*/ 23 w 43"/>
                <a:gd name="T61" fmla="*/ 19 h 37"/>
                <a:gd name="T62" fmla="*/ 31 w 43"/>
                <a:gd name="T63" fmla="*/ 8 h 37"/>
                <a:gd name="T64" fmla="*/ 33 w 43"/>
                <a:gd name="T65" fmla="*/ 4 h 37"/>
                <a:gd name="T66" fmla="*/ 32 w 43"/>
                <a:gd name="T67" fmla="*/ 2 h 37"/>
                <a:gd name="T68" fmla="*/ 31 w 43"/>
                <a:gd name="T69" fmla="*/ 1 h 37"/>
                <a:gd name="T70" fmla="*/ 29 w 43"/>
                <a:gd name="T71" fmla="*/ 1 h 37"/>
                <a:gd name="T72" fmla="*/ 29 w 43"/>
                <a:gd name="T7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" h="37">
                  <a:moveTo>
                    <a:pt x="2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1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6" y="4"/>
                    <a:pt x="35" y="6"/>
                    <a:pt x="34" y="7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5"/>
                    <a:pt x="25" y="35"/>
                  </a:cubicBezTo>
                  <a:cubicBezTo>
                    <a:pt x="26" y="36"/>
                    <a:pt x="27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6" y="36"/>
                    <a:pt x="17" y="36"/>
                    <a:pt x="18" y="35"/>
                  </a:cubicBezTo>
                  <a:cubicBezTo>
                    <a:pt x="18" y="34"/>
                    <a:pt x="18" y="33"/>
                    <a:pt x="18" y="3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3"/>
                    <a:pt x="4" y="3"/>
                  </a:cubicBezTo>
                  <a:cubicBezTo>
                    <a:pt x="4" y="3"/>
                    <a:pt x="3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4"/>
                    <a:pt x="13" y="5"/>
                    <a:pt x="14" y="7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6"/>
                    <a:pt x="33" y="5"/>
                    <a:pt x="33" y="4"/>
                  </a:cubicBezTo>
                  <a:cubicBezTo>
                    <a:pt x="33" y="3"/>
                    <a:pt x="33" y="3"/>
                    <a:pt x="32" y="2"/>
                  </a:cubicBezTo>
                  <a:cubicBezTo>
                    <a:pt x="32" y="2"/>
                    <a:pt x="32" y="2"/>
                    <a:pt x="31" y="1"/>
                  </a:cubicBezTo>
                  <a:cubicBezTo>
                    <a:pt x="31" y="1"/>
                    <a:pt x="30" y="1"/>
                    <a:pt x="29" y="1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39"/>
            <p:cNvSpPr>
              <a:spLocks noEditPoints="1"/>
            </p:cNvSpPr>
            <p:nvPr/>
          </p:nvSpPr>
          <p:spPr bwMode="auto">
            <a:xfrm>
              <a:off x="3970" y="2324"/>
              <a:ext cx="76" cy="75"/>
            </a:xfrm>
            <a:custGeom>
              <a:avLst/>
              <a:gdLst>
                <a:gd name="T0" fmla="*/ 21 w 40"/>
                <a:gd name="T1" fmla="*/ 0 h 39"/>
                <a:gd name="T2" fmla="*/ 34 w 40"/>
                <a:gd name="T3" fmla="*/ 6 h 39"/>
                <a:gd name="T4" fmla="*/ 40 w 40"/>
                <a:gd name="T5" fmla="*/ 19 h 39"/>
                <a:gd name="T6" fmla="*/ 34 w 40"/>
                <a:gd name="T7" fmla="*/ 34 h 39"/>
                <a:gd name="T8" fmla="*/ 20 w 40"/>
                <a:gd name="T9" fmla="*/ 39 h 39"/>
                <a:gd name="T10" fmla="*/ 6 w 40"/>
                <a:gd name="T11" fmla="*/ 34 h 39"/>
                <a:gd name="T12" fmla="*/ 0 w 40"/>
                <a:gd name="T13" fmla="*/ 20 h 39"/>
                <a:gd name="T14" fmla="*/ 7 w 40"/>
                <a:gd name="T15" fmla="*/ 5 h 39"/>
                <a:gd name="T16" fmla="*/ 21 w 40"/>
                <a:gd name="T17" fmla="*/ 0 h 39"/>
                <a:gd name="T18" fmla="*/ 20 w 40"/>
                <a:gd name="T19" fmla="*/ 2 h 39"/>
                <a:gd name="T20" fmla="*/ 11 w 40"/>
                <a:gd name="T21" fmla="*/ 6 h 39"/>
                <a:gd name="T22" fmla="*/ 7 w 40"/>
                <a:gd name="T23" fmla="*/ 19 h 39"/>
                <a:gd name="T24" fmla="*/ 11 w 40"/>
                <a:gd name="T25" fmla="*/ 33 h 39"/>
                <a:gd name="T26" fmla="*/ 20 w 40"/>
                <a:gd name="T27" fmla="*/ 37 h 39"/>
                <a:gd name="T28" fmla="*/ 30 w 40"/>
                <a:gd name="T29" fmla="*/ 33 h 39"/>
                <a:gd name="T30" fmla="*/ 33 w 40"/>
                <a:gd name="T31" fmla="*/ 20 h 39"/>
                <a:gd name="T32" fmla="*/ 29 w 40"/>
                <a:gd name="T33" fmla="*/ 6 h 39"/>
                <a:gd name="T34" fmla="*/ 20 w 40"/>
                <a:gd name="T3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9">
                  <a:moveTo>
                    <a:pt x="21" y="0"/>
                  </a:moveTo>
                  <a:cubicBezTo>
                    <a:pt x="26" y="0"/>
                    <a:pt x="31" y="2"/>
                    <a:pt x="34" y="6"/>
                  </a:cubicBezTo>
                  <a:cubicBezTo>
                    <a:pt x="38" y="9"/>
                    <a:pt x="40" y="14"/>
                    <a:pt x="40" y="19"/>
                  </a:cubicBezTo>
                  <a:cubicBezTo>
                    <a:pt x="40" y="25"/>
                    <a:pt x="38" y="30"/>
                    <a:pt x="34" y="34"/>
                  </a:cubicBezTo>
                  <a:cubicBezTo>
                    <a:pt x="30" y="37"/>
                    <a:pt x="26" y="39"/>
                    <a:pt x="20" y="39"/>
                  </a:cubicBezTo>
                  <a:cubicBezTo>
                    <a:pt x="14" y="39"/>
                    <a:pt x="10" y="37"/>
                    <a:pt x="6" y="34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7" y="5"/>
                  </a:cubicBezTo>
                  <a:cubicBezTo>
                    <a:pt x="11" y="2"/>
                    <a:pt x="15" y="0"/>
                    <a:pt x="21" y="0"/>
                  </a:cubicBezTo>
                  <a:close/>
                  <a:moveTo>
                    <a:pt x="20" y="2"/>
                  </a:moveTo>
                  <a:cubicBezTo>
                    <a:pt x="16" y="2"/>
                    <a:pt x="13" y="3"/>
                    <a:pt x="11" y="6"/>
                  </a:cubicBezTo>
                  <a:cubicBezTo>
                    <a:pt x="8" y="9"/>
                    <a:pt x="7" y="13"/>
                    <a:pt x="7" y="19"/>
                  </a:cubicBezTo>
                  <a:cubicBezTo>
                    <a:pt x="7" y="26"/>
                    <a:pt x="8" y="30"/>
                    <a:pt x="11" y="33"/>
                  </a:cubicBezTo>
                  <a:cubicBezTo>
                    <a:pt x="13" y="36"/>
                    <a:pt x="16" y="37"/>
                    <a:pt x="20" y="37"/>
                  </a:cubicBezTo>
                  <a:cubicBezTo>
                    <a:pt x="24" y="37"/>
                    <a:pt x="27" y="36"/>
                    <a:pt x="30" y="33"/>
                  </a:cubicBezTo>
                  <a:cubicBezTo>
                    <a:pt x="32" y="30"/>
                    <a:pt x="33" y="26"/>
                    <a:pt x="33" y="20"/>
                  </a:cubicBezTo>
                  <a:cubicBezTo>
                    <a:pt x="33" y="14"/>
                    <a:pt x="32" y="9"/>
                    <a:pt x="29" y="6"/>
                  </a:cubicBezTo>
                  <a:cubicBezTo>
                    <a:pt x="27" y="3"/>
                    <a:pt x="24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0"/>
            <p:cNvSpPr/>
            <p:nvPr/>
          </p:nvSpPr>
          <p:spPr bwMode="auto">
            <a:xfrm>
              <a:off x="4052" y="2326"/>
              <a:ext cx="59" cy="71"/>
            </a:xfrm>
            <a:custGeom>
              <a:avLst/>
              <a:gdLst>
                <a:gd name="T0" fmla="*/ 12 w 31"/>
                <a:gd name="T1" fmla="*/ 2 h 37"/>
                <a:gd name="T2" fmla="*/ 12 w 31"/>
                <a:gd name="T3" fmla="*/ 17 h 37"/>
                <a:gd name="T4" fmla="*/ 19 w 31"/>
                <a:gd name="T5" fmla="*/ 17 h 37"/>
                <a:gd name="T6" fmla="*/ 23 w 31"/>
                <a:gd name="T7" fmla="*/ 16 h 37"/>
                <a:gd name="T8" fmla="*/ 25 w 31"/>
                <a:gd name="T9" fmla="*/ 12 h 37"/>
                <a:gd name="T10" fmla="*/ 26 w 31"/>
                <a:gd name="T11" fmla="*/ 12 h 37"/>
                <a:gd name="T12" fmla="*/ 26 w 31"/>
                <a:gd name="T13" fmla="*/ 24 h 37"/>
                <a:gd name="T14" fmla="*/ 25 w 31"/>
                <a:gd name="T15" fmla="*/ 24 h 37"/>
                <a:gd name="T16" fmla="*/ 24 w 31"/>
                <a:gd name="T17" fmla="*/ 21 h 37"/>
                <a:gd name="T18" fmla="*/ 22 w 31"/>
                <a:gd name="T19" fmla="*/ 20 h 37"/>
                <a:gd name="T20" fmla="*/ 19 w 31"/>
                <a:gd name="T21" fmla="*/ 19 h 37"/>
                <a:gd name="T22" fmla="*/ 12 w 31"/>
                <a:gd name="T23" fmla="*/ 19 h 37"/>
                <a:gd name="T24" fmla="*/ 12 w 31"/>
                <a:gd name="T25" fmla="*/ 31 h 37"/>
                <a:gd name="T26" fmla="*/ 12 w 31"/>
                <a:gd name="T27" fmla="*/ 34 h 37"/>
                <a:gd name="T28" fmla="*/ 13 w 31"/>
                <a:gd name="T29" fmla="*/ 36 h 37"/>
                <a:gd name="T30" fmla="*/ 16 w 31"/>
                <a:gd name="T31" fmla="*/ 36 h 37"/>
                <a:gd name="T32" fmla="*/ 18 w 31"/>
                <a:gd name="T33" fmla="*/ 36 h 37"/>
                <a:gd name="T34" fmla="*/ 18 w 31"/>
                <a:gd name="T35" fmla="*/ 37 h 37"/>
                <a:gd name="T36" fmla="*/ 0 w 31"/>
                <a:gd name="T37" fmla="*/ 37 h 37"/>
                <a:gd name="T38" fmla="*/ 0 w 31"/>
                <a:gd name="T39" fmla="*/ 36 h 37"/>
                <a:gd name="T40" fmla="*/ 1 w 31"/>
                <a:gd name="T41" fmla="*/ 36 h 37"/>
                <a:gd name="T42" fmla="*/ 5 w 31"/>
                <a:gd name="T43" fmla="*/ 35 h 37"/>
                <a:gd name="T44" fmla="*/ 6 w 31"/>
                <a:gd name="T45" fmla="*/ 31 h 37"/>
                <a:gd name="T46" fmla="*/ 6 w 31"/>
                <a:gd name="T47" fmla="*/ 7 h 37"/>
                <a:gd name="T48" fmla="*/ 5 w 31"/>
                <a:gd name="T49" fmla="*/ 3 h 37"/>
                <a:gd name="T50" fmla="*/ 4 w 31"/>
                <a:gd name="T51" fmla="*/ 2 h 37"/>
                <a:gd name="T52" fmla="*/ 1 w 31"/>
                <a:gd name="T53" fmla="*/ 1 h 37"/>
                <a:gd name="T54" fmla="*/ 0 w 31"/>
                <a:gd name="T55" fmla="*/ 1 h 37"/>
                <a:gd name="T56" fmla="*/ 0 w 31"/>
                <a:gd name="T57" fmla="*/ 0 h 37"/>
                <a:gd name="T58" fmla="*/ 31 w 31"/>
                <a:gd name="T59" fmla="*/ 0 h 37"/>
                <a:gd name="T60" fmla="*/ 31 w 31"/>
                <a:gd name="T61" fmla="*/ 8 h 37"/>
                <a:gd name="T62" fmla="*/ 30 w 31"/>
                <a:gd name="T63" fmla="*/ 8 h 37"/>
                <a:gd name="T64" fmla="*/ 28 w 31"/>
                <a:gd name="T65" fmla="*/ 4 h 37"/>
                <a:gd name="T66" fmla="*/ 26 w 31"/>
                <a:gd name="T67" fmla="*/ 3 h 37"/>
                <a:gd name="T68" fmla="*/ 21 w 31"/>
                <a:gd name="T69" fmla="*/ 2 h 37"/>
                <a:gd name="T70" fmla="*/ 12 w 31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7">
                  <a:moveTo>
                    <a:pt x="12" y="2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4" y="15"/>
                    <a:pt x="24" y="14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3"/>
                    <a:pt x="24" y="22"/>
                    <a:pt x="24" y="21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22" y="19"/>
                    <a:pt x="21" y="19"/>
                    <a:pt x="19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5"/>
                    <a:pt x="13" y="35"/>
                    <a:pt x="13" y="36"/>
                  </a:cubicBezTo>
                  <a:cubicBezTo>
                    <a:pt x="14" y="36"/>
                    <a:pt x="15" y="36"/>
                    <a:pt x="16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36"/>
                    <a:pt x="4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6"/>
                    <a:pt x="29" y="5"/>
                    <a:pt x="28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2"/>
                    <a:pt x="23" y="2"/>
                    <a:pt x="21" y="2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1"/>
            <p:cNvSpPr>
              <a:spLocks noEditPoints="1"/>
            </p:cNvSpPr>
            <p:nvPr/>
          </p:nvSpPr>
          <p:spPr bwMode="auto">
            <a:xfrm>
              <a:off x="4145" y="2326"/>
              <a:ext cx="59" cy="71"/>
            </a:xfrm>
            <a:custGeom>
              <a:avLst/>
              <a:gdLst>
                <a:gd name="T0" fmla="*/ 11 w 31"/>
                <a:gd name="T1" fmla="*/ 20 h 37"/>
                <a:gd name="T2" fmla="*/ 11 w 31"/>
                <a:gd name="T3" fmla="*/ 31 h 37"/>
                <a:gd name="T4" fmla="*/ 12 w 31"/>
                <a:gd name="T5" fmla="*/ 35 h 37"/>
                <a:gd name="T6" fmla="*/ 16 w 31"/>
                <a:gd name="T7" fmla="*/ 36 h 37"/>
                <a:gd name="T8" fmla="*/ 17 w 31"/>
                <a:gd name="T9" fmla="*/ 36 h 37"/>
                <a:gd name="T10" fmla="*/ 17 w 31"/>
                <a:gd name="T11" fmla="*/ 37 h 37"/>
                <a:gd name="T12" fmla="*/ 0 w 31"/>
                <a:gd name="T13" fmla="*/ 37 h 37"/>
                <a:gd name="T14" fmla="*/ 0 w 31"/>
                <a:gd name="T15" fmla="*/ 36 h 37"/>
                <a:gd name="T16" fmla="*/ 1 w 31"/>
                <a:gd name="T17" fmla="*/ 36 h 37"/>
                <a:gd name="T18" fmla="*/ 5 w 31"/>
                <a:gd name="T19" fmla="*/ 35 h 37"/>
                <a:gd name="T20" fmla="*/ 6 w 31"/>
                <a:gd name="T21" fmla="*/ 31 h 37"/>
                <a:gd name="T22" fmla="*/ 6 w 31"/>
                <a:gd name="T23" fmla="*/ 7 h 37"/>
                <a:gd name="T24" fmla="*/ 5 w 31"/>
                <a:gd name="T25" fmla="*/ 2 h 37"/>
                <a:gd name="T26" fmla="*/ 1 w 31"/>
                <a:gd name="T27" fmla="*/ 1 h 37"/>
                <a:gd name="T28" fmla="*/ 0 w 31"/>
                <a:gd name="T29" fmla="*/ 1 h 37"/>
                <a:gd name="T30" fmla="*/ 0 w 31"/>
                <a:gd name="T31" fmla="*/ 0 h 37"/>
                <a:gd name="T32" fmla="*/ 15 w 31"/>
                <a:gd name="T33" fmla="*/ 0 h 37"/>
                <a:gd name="T34" fmla="*/ 24 w 31"/>
                <a:gd name="T35" fmla="*/ 1 h 37"/>
                <a:gd name="T36" fmla="*/ 29 w 31"/>
                <a:gd name="T37" fmla="*/ 5 h 37"/>
                <a:gd name="T38" fmla="*/ 31 w 31"/>
                <a:gd name="T39" fmla="*/ 10 h 37"/>
                <a:gd name="T40" fmla="*/ 28 w 31"/>
                <a:gd name="T41" fmla="*/ 18 h 37"/>
                <a:gd name="T42" fmla="*/ 18 w 31"/>
                <a:gd name="T43" fmla="*/ 21 h 37"/>
                <a:gd name="T44" fmla="*/ 15 w 31"/>
                <a:gd name="T45" fmla="*/ 20 h 37"/>
                <a:gd name="T46" fmla="*/ 11 w 31"/>
                <a:gd name="T47" fmla="*/ 20 h 37"/>
                <a:gd name="T48" fmla="*/ 11 w 31"/>
                <a:gd name="T49" fmla="*/ 18 h 37"/>
                <a:gd name="T50" fmla="*/ 14 w 31"/>
                <a:gd name="T51" fmla="*/ 19 h 37"/>
                <a:gd name="T52" fmla="*/ 16 w 31"/>
                <a:gd name="T53" fmla="*/ 19 h 37"/>
                <a:gd name="T54" fmla="*/ 22 w 31"/>
                <a:gd name="T55" fmla="*/ 17 h 37"/>
                <a:gd name="T56" fmla="*/ 24 w 31"/>
                <a:gd name="T57" fmla="*/ 11 h 37"/>
                <a:gd name="T58" fmla="*/ 23 w 31"/>
                <a:gd name="T59" fmla="*/ 6 h 37"/>
                <a:gd name="T60" fmla="*/ 20 w 31"/>
                <a:gd name="T61" fmla="*/ 3 h 37"/>
                <a:gd name="T62" fmla="*/ 15 w 31"/>
                <a:gd name="T63" fmla="*/ 2 h 37"/>
                <a:gd name="T64" fmla="*/ 11 w 31"/>
                <a:gd name="T65" fmla="*/ 3 h 37"/>
                <a:gd name="T66" fmla="*/ 11 w 31"/>
                <a:gd name="T67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7">
                  <a:moveTo>
                    <a:pt x="11" y="20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3"/>
                    <a:pt x="12" y="35"/>
                    <a:pt x="12" y="35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36"/>
                    <a:pt x="4" y="36"/>
                    <a:pt x="5" y="35"/>
                  </a:cubicBezTo>
                  <a:cubicBezTo>
                    <a:pt x="5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0"/>
                    <a:pt x="24" y="1"/>
                  </a:cubicBezTo>
                  <a:cubicBezTo>
                    <a:pt x="26" y="2"/>
                    <a:pt x="27" y="3"/>
                    <a:pt x="29" y="5"/>
                  </a:cubicBezTo>
                  <a:cubicBezTo>
                    <a:pt x="30" y="6"/>
                    <a:pt x="31" y="8"/>
                    <a:pt x="31" y="10"/>
                  </a:cubicBezTo>
                  <a:cubicBezTo>
                    <a:pt x="31" y="13"/>
                    <a:pt x="30" y="16"/>
                    <a:pt x="28" y="18"/>
                  </a:cubicBezTo>
                  <a:cubicBezTo>
                    <a:pt x="26" y="20"/>
                    <a:pt x="22" y="21"/>
                    <a:pt x="18" y="21"/>
                  </a:cubicBezTo>
                  <a:cubicBezTo>
                    <a:pt x="17" y="21"/>
                    <a:pt x="16" y="21"/>
                    <a:pt x="15" y="20"/>
                  </a:cubicBezTo>
                  <a:cubicBezTo>
                    <a:pt x="14" y="20"/>
                    <a:pt x="13" y="20"/>
                    <a:pt x="11" y="20"/>
                  </a:cubicBezTo>
                  <a:close/>
                  <a:moveTo>
                    <a:pt x="11" y="18"/>
                  </a:moveTo>
                  <a:cubicBezTo>
                    <a:pt x="13" y="18"/>
                    <a:pt x="13" y="19"/>
                    <a:pt x="14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9" y="19"/>
                    <a:pt x="20" y="18"/>
                    <a:pt x="22" y="17"/>
                  </a:cubicBezTo>
                  <a:cubicBezTo>
                    <a:pt x="23" y="15"/>
                    <a:pt x="24" y="13"/>
                    <a:pt x="24" y="11"/>
                  </a:cubicBezTo>
                  <a:cubicBezTo>
                    <a:pt x="24" y="9"/>
                    <a:pt x="24" y="8"/>
                    <a:pt x="23" y="6"/>
                  </a:cubicBezTo>
                  <a:cubicBezTo>
                    <a:pt x="22" y="5"/>
                    <a:pt x="21" y="4"/>
                    <a:pt x="20" y="3"/>
                  </a:cubicBezTo>
                  <a:cubicBezTo>
                    <a:pt x="19" y="3"/>
                    <a:pt x="17" y="2"/>
                    <a:pt x="15" y="2"/>
                  </a:cubicBezTo>
                  <a:cubicBezTo>
                    <a:pt x="14" y="2"/>
                    <a:pt x="13" y="2"/>
                    <a:pt x="11" y="3"/>
                  </a:cubicBez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2"/>
            <p:cNvSpPr/>
            <p:nvPr/>
          </p:nvSpPr>
          <p:spPr bwMode="auto">
            <a:xfrm>
              <a:off x="4210" y="2326"/>
              <a:ext cx="67" cy="71"/>
            </a:xfrm>
            <a:custGeom>
              <a:avLst/>
              <a:gdLst>
                <a:gd name="T0" fmla="*/ 12 w 35"/>
                <a:gd name="T1" fmla="*/ 2 h 37"/>
                <a:gd name="T2" fmla="*/ 12 w 35"/>
                <a:gd name="T3" fmla="*/ 17 h 37"/>
                <a:gd name="T4" fmla="*/ 21 w 35"/>
                <a:gd name="T5" fmla="*/ 17 h 37"/>
                <a:gd name="T6" fmla="*/ 25 w 35"/>
                <a:gd name="T7" fmla="*/ 16 h 37"/>
                <a:gd name="T8" fmla="*/ 27 w 35"/>
                <a:gd name="T9" fmla="*/ 11 h 37"/>
                <a:gd name="T10" fmla="*/ 28 w 35"/>
                <a:gd name="T11" fmla="*/ 11 h 37"/>
                <a:gd name="T12" fmla="*/ 28 w 35"/>
                <a:gd name="T13" fmla="*/ 24 h 37"/>
                <a:gd name="T14" fmla="*/ 27 w 35"/>
                <a:gd name="T15" fmla="*/ 24 h 37"/>
                <a:gd name="T16" fmla="*/ 26 w 35"/>
                <a:gd name="T17" fmla="*/ 21 h 37"/>
                <a:gd name="T18" fmla="*/ 24 w 35"/>
                <a:gd name="T19" fmla="*/ 19 h 37"/>
                <a:gd name="T20" fmla="*/ 21 w 35"/>
                <a:gd name="T21" fmla="*/ 19 h 37"/>
                <a:gd name="T22" fmla="*/ 12 w 35"/>
                <a:gd name="T23" fmla="*/ 19 h 37"/>
                <a:gd name="T24" fmla="*/ 12 w 35"/>
                <a:gd name="T25" fmla="*/ 31 h 37"/>
                <a:gd name="T26" fmla="*/ 12 w 35"/>
                <a:gd name="T27" fmla="*/ 34 h 37"/>
                <a:gd name="T28" fmla="*/ 13 w 35"/>
                <a:gd name="T29" fmla="*/ 35 h 37"/>
                <a:gd name="T30" fmla="*/ 15 w 35"/>
                <a:gd name="T31" fmla="*/ 35 h 37"/>
                <a:gd name="T32" fmla="*/ 22 w 35"/>
                <a:gd name="T33" fmla="*/ 35 h 37"/>
                <a:gd name="T34" fmla="*/ 27 w 35"/>
                <a:gd name="T35" fmla="*/ 35 h 37"/>
                <a:gd name="T36" fmla="*/ 30 w 35"/>
                <a:gd name="T37" fmla="*/ 33 h 37"/>
                <a:gd name="T38" fmla="*/ 34 w 35"/>
                <a:gd name="T39" fmla="*/ 28 h 37"/>
                <a:gd name="T40" fmla="*/ 35 w 35"/>
                <a:gd name="T41" fmla="*/ 28 h 37"/>
                <a:gd name="T42" fmla="*/ 32 w 35"/>
                <a:gd name="T43" fmla="*/ 37 h 37"/>
                <a:gd name="T44" fmla="*/ 0 w 35"/>
                <a:gd name="T45" fmla="*/ 37 h 37"/>
                <a:gd name="T46" fmla="*/ 0 w 35"/>
                <a:gd name="T47" fmla="*/ 36 h 37"/>
                <a:gd name="T48" fmla="*/ 1 w 35"/>
                <a:gd name="T49" fmla="*/ 36 h 37"/>
                <a:gd name="T50" fmla="*/ 4 w 35"/>
                <a:gd name="T51" fmla="*/ 36 h 37"/>
                <a:gd name="T52" fmla="*/ 5 w 35"/>
                <a:gd name="T53" fmla="*/ 34 h 37"/>
                <a:gd name="T54" fmla="*/ 6 w 35"/>
                <a:gd name="T55" fmla="*/ 31 h 37"/>
                <a:gd name="T56" fmla="*/ 6 w 35"/>
                <a:gd name="T57" fmla="*/ 7 h 37"/>
                <a:gd name="T58" fmla="*/ 5 w 35"/>
                <a:gd name="T59" fmla="*/ 2 h 37"/>
                <a:gd name="T60" fmla="*/ 1 w 35"/>
                <a:gd name="T61" fmla="*/ 1 h 37"/>
                <a:gd name="T62" fmla="*/ 0 w 35"/>
                <a:gd name="T63" fmla="*/ 1 h 37"/>
                <a:gd name="T64" fmla="*/ 0 w 35"/>
                <a:gd name="T65" fmla="*/ 0 h 37"/>
                <a:gd name="T66" fmla="*/ 32 w 35"/>
                <a:gd name="T67" fmla="*/ 0 h 37"/>
                <a:gd name="T68" fmla="*/ 32 w 35"/>
                <a:gd name="T69" fmla="*/ 8 h 37"/>
                <a:gd name="T70" fmla="*/ 31 w 35"/>
                <a:gd name="T71" fmla="*/ 8 h 37"/>
                <a:gd name="T72" fmla="*/ 29 w 35"/>
                <a:gd name="T73" fmla="*/ 4 h 37"/>
                <a:gd name="T74" fmla="*/ 27 w 35"/>
                <a:gd name="T75" fmla="*/ 3 h 37"/>
                <a:gd name="T76" fmla="*/ 23 w 35"/>
                <a:gd name="T77" fmla="*/ 2 h 37"/>
                <a:gd name="T78" fmla="*/ 12 w 35"/>
                <a:gd name="T7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7">
                  <a:moveTo>
                    <a:pt x="12" y="2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7"/>
                    <a:pt x="24" y="16"/>
                    <a:pt x="25" y="16"/>
                  </a:cubicBezTo>
                  <a:cubicBezTo>
                    <a:pt x="26" y="15"/>
                    <a:pt x="27" y="14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6" y="21"/>
                    <a:pt x="26" y="21"/>
                  </a:cubicBezTo>
                  <a:cubicBezTo>
                    <a:pt x="26" y="20"/>
                    <a:pt x="25" y="20"/>
                    <a:pt x="24" y="19"/>
                  </a:cubicBezTo>
                  <a:cubicBezTo>
                    <a:pt x="24" y="19"/>
                    <a:pt x="22" y="19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4"/>
                    <a:pt x="12" y="35"/>
                    <a:pt x="13" y="35"/>
                  </a:cubicBezTo>
                  <a:cubicBezTo>
                    <a:pt x="13" y="35"/>
                    <a:pt x="14" y="35"/>
                    <a:pt x="1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6" y="35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3" y="30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6"/>
                    <a:pt x="3" y="36"/>
                    <a:pt x="4" y="36"/>
                  </a:cubicBezTo>
                  <a:cubicBezTo>
                    <a:pt x="5" y="35"/>
                    <a:pt x="5" y="35"/>
                    <a:pt x="5" y="34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6"/>
                    <a:pt x="30" y="5"/>
                    <a:pt x="29" y="4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6" y="2"/>
                    <a:pt x="25" y="2"/>
                    <a:pt x="23" y="2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3"/>
            <p:cNvSpPr/>
            <p:nvPr/>
          </p:nvSpPr>
          <p:spPr bwMode="auto">
            <a:xfrm>
              <a:off x="4283" y="2326"/>
              <a:ext cx="65" cy="71"/>
            </a:xfrm>
            <a:custGeom>
              <a:avLst/>
              <a:gdLst>
                <a:gd name="T0" fmla="*/ 34 w 34"/>
                <a:gd name="T1" fmla="*/ 0 h 37"/>
                <a:gd name="T2" fmla="*/ 34 w 34"/>
                <a:gd name="T3" fmla="*/ 9 h 37"/>
                <a:gd name="T4" fmla="*/ 33 w 34"/>
                <a:gd name="T5" fmla="*/ 9 h 37"/>
                <a:gd name="T6" fmla="*/ 32 w 34"/>
                <a:gd name="T7" fmla="*/ 5 h 37"/>
                <a:gd name="T8" fmla="*/ 30 w 34"/>
                <a:gd name="T9" fmla="*/ 3 h 37"/>
                <a:gd name="T10" fmla="*/ 26 w 34"/>
                <a:gd name="T11" fmla="*/ 2 h 37"/>
                <a:gd name="T12" fmla="*/ 20 w 34"/>
                <a:gd name="T13" fmla="*/ 2 h 37"/>
                <a:gd name="T14" fmla="*/ 20 w 34"/>
                <a:gd name="T15" fmla="*/ 31 h 37"/>
                <a:gd name="T16" fmla="*/ 21 w 34"/>
                <a:gd name="T17" fmla="*/ 35 h 37"/>
                <a:gd name="T18" fmla="*/ 24 w 34"/>
                <a:gd name="T19" fmla="*/ 36 h 37"/>
                <a:gd name="T20" fmla="*/ 26 w 34"/>
                <a:gd name="T21" fmla="*/ 36 h 37"/>
                <a:gd name="T22" fmla="*/ 26 w 34"/>
                <a:gd name="T23" fmla="*/ 37 h 37"/>
                <a:gd name="T24" fmla="*/ 8 w 34"/>
                <a:gd name="T25" fmla="*/ 37 h 37"/>
                <a:gd name="T26" fmla="*/ 8 w 34"/>
                <a:gd name="T27" fmla="*/ 36 h 37"/>
                <a:gd name="T28" fmla="*/ 10 w 34"/>
                <a:gd name="T29" fmla="*/ 36 h 37"/>
                <a:gd name="T30" fmla="*/ 13 w 34"/>
                <a:gd name="T31" fmla="*/ 35 h 37"/>
                <a:gd name="T32" fmla="*/ 14 w 34"/>
                <a:gd name="T33" fmla="*/ 31 h 37"/>
                <a:gd name="T34" fmla="*/ 14 w 34"/>
                <a:gd name="T35" fmla="*/ 2 h 37"/>
                <a:gd name="T36" fmla="*/ 9 w 34"/>
                <a:gd name="T37" fmla="*/ 2 h 37"/>
                <a:gd name="T38" fmla="*/ 5 w 34"/>
                <a:gd name="T39" fmla="*/ 3 h 37"/>
                <a:gd name="T40" fmla="*/ 2 w 34"/>
                <a:gd name="T41" fmla="*/ 5 h 37"/>
                <a:gd name="T42" fmla="*/ 1 w 34"/>
                <a:gd name="T43" fmla="*/ 9 h 37"/>
                <a:gd name="T44" fmla="*/ 0 w 34"/>
                <a:gd name="T45" fmla="*/ 9 h 37"/>
                <a:gd name="T46" fmla="*/ 0 w 34"/>
                <a:gd name="T47" fmla="*/ 0 h 37"/>
                <a:gd name="T48" fmla="*/ 34 w 34"/>
                <a:gd name="T4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7">
                  <a:moveTo>
                    <a:pt x="34" y="0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7"/>
                    <a:pt x="33" y="6"/>
                    <a:pt x="32" y="5"/>
                  </a:cubicBezTo>
                  <a:cubicBezTo>
                    <a:pt x="32" y="4"/>
                    <a:pt x="31" y="4"/>
                    <a:pt x="30" y="3"/>
                  </a:cubicBezTo>
                  <a:cubicBezTo>
                    <a:pt x="29" y="3"/>
                    <a:pt x="27" y="2"/>
                    <a:pt x="26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3"/>
                    <a:pt x="20" y="35"/>
                    <a:pt x="21" y="35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3" y="36"/>
                    <a:pt x="13" y="35"/>
                  </a:cubicBezTo>
                  <a:cubicBezTo>
                    <a:pt x="14" y="34"/>
                    <a:pt x="14" y="33"/>
                    <a:pt x="14" y="3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4"/>
            <p:cNvSpPr>
              <a:spLocks noEditPoints="1"/>
            </p:cNvSpPr>
            <p:nvPr/>
          </p:nvSpPr>
          <p:spPr bwMode="auto">
            <a:xfrm>
              <a:off x="4351" y="2326"/>
              <a:ext cx="79" cy="71"/>
            </a:xfrm>
            <a:custGeom>
              <a:avLst/>
              <a:gdLst>
                <a:gd name="T0" fmla="*/ 41 w 41"/>
                <a:gd name="T1" fmla="*/ 37 h 37"/>
                <a:gd name="T2" fmla="*/ 30 w 41"/>
                <a:gd name="T3" fmla="*/ 37 h 37"/>
                <a:gd name="T4" fmla="*/ 16 w 41"/>
                <a:gd name="T5" fmla="*/ 20 h 37"/>
                <a:gd name="T6" fmla="*/ 14 w 41"/>
                <a:gd name="T7" fmla="*/ 20 h 37"/>
                <a:gd name="T8" fmla="*/ 13 w 41"/>
                <a:gd name="T9" fmla="*/ 20 h 37"/>
                <a:gd name="T10" fmla="*/ 12 w 41"/>
                <a:gd name="T11" fmla="*/ 20 h 37"/>
                <a:gd name="T12" fmla="*/ 12 w 41"/>
                <a:gd name="T13" fmla="*/ 31 h 37"/>
                <a:gd name="T14" fmla="*/ 13 w 41"/>
                <a:gd name="T15" fmla="*/ 35 h 37"/>
                <a:gd name="T16" fmla="*/ 16 w 41"/>
                <a:gd name="T17" fmla="*/ 36 h 37"/>
                <a:gd name="T18" fmla="*/ 18 w 41"/>
                <a:gd name="T19" fmla="*/ 36 h 37"/>
                <a:gd name="T20" fmla="*/ 18 w 41"/>
                <a:gd name="T21" fmla="*/ 37 h 37"/>
                <a:gd name="T22" fmla="*/ 0 w 41"/>
                <a:gd name="T23" fmla="*/ 37 h 37"/>
                <a:gd name="T24" fmla="*/ 0 w 41"/>
                <a:gd name="T25" fmla="*/ 36 h 37"/>
                <a:gd name="T26" fmla="*/ 2 w 41"/>
                <a:gd name="T27" fmla="*/ 36 h 37"/>
                <a:gd name="T28" fmla="*/ 5 w 41"/>
                <a:gd name="T29" fmla="*/ 35 h 37"/>
                <a:gd name="T30" fmla="*/ 6 w 41"/>
                <a:gd name="T31" fmla="*/ 31 h 37"/>
                <a:gd name="T32" fmla="*/ 6 w 41"/>
                <a:gd name="T33" fmla="*/ 7 h 37"/>
                <a:gd name="T34" fmla="*/ 5 w 41"/>
                <a:gd name="T35" fmla="*/ 2 h 37"/>
                <a:gd name="T36" fmla="*/ 2 w 41"/>
                <a:gd name="T37" fmla="*/ 1 h 37"/>
                <a:gd name="T38" fmla="*/ 0 w 41"/>
                <a:gd name="T39" fmla="*/ 1 h 37"/>
                <a:gd name="T40" fmla="*/ 0 w 41"/>
                <a:gd name="T41" fmla="*/ 0 h 37"/>
                <a:gd name="T42" fmla="*/ 15 w 41"/>
                <a:gd name="T43" fmla="*/ 0 h 37"/>
                <a:gd name="T44" fmla="*/ 25 w 41"/>
                <a:gd name="T45" fmla="*/ 1 h 37"/>
                <a:gd name="T46" fmla="*/ 30 w 41"/>
                <a:gd name="T47" fmla="*/ 4 h 37"/>
                <a:gd name="T48" fmla="*/ 32 w 41"/>
                <a:gd name="T49" fmla="*/ 10 h 37"/>
                <a:gd name="T50" fmla="*/ 30 w 41"/>
                <a:gd name="T51" fmla="*/ 16 h 37"/>
                <a:gd name="T52" fmla="*/ 22 w 41"/>
                <a:gd name="T53" fmla="*/ 19 h 37"/>
                <a:gd name="T54" fmla="*/ 31 w 41"/>
                <a:gd name="T55" fmla="*/ 30 h 37"/>
                <a:gd name="T56" fmla="*/ 36 w 41"/>
                <a:gd name="T57" fmla="*/ 35 h 37"/>
                <a:gd name="T58" fmla="*/ 41 w 41"/>
                <a:gd name="T59" fmla="*/ 36 h 37"/>
                <a:gd name="T60" fmla="*/ 41 w 41"/>
                <a:gd name="T61" fmla="*/ 37 h 37"/>
                <a:gd name="T62" fmla="*/ 12 w 41"/>
                <a:gd name="T63" fmla="*/ 18 h 37"/>
                <a:gd name="T64" fmla="*/ 13 w 41"/>
                <a:gd name="T65" fmla="*/ 18 h 37"/>
                <a:gd name="T66" fmla="*/ 14 w 41"/>
                <a:gd name="T67" fmla="*/ 18 h 37"/>
                <a:gd name="T68" fmla="*/ 22 w 41"/>
                <a:gd name="T69" fmla="*/ 16 h 37"/>
                <a:gd name="T70" fmla="*/ 25 w 41"/>
                <a:gd name="T71" fmla="*/ 10 h 37"/>
                <a:gd name="T72" fmla="*/ 23 w 41"/>
                <a:gd name="T73" fmla="*/ 4 h 37"/>
                <a:gd name="T74" fmla="*/ 17 w 41"/>
                <a:gd name="T75" fmla="*/ 2 h 37"/>
                <a:gd name="T76" fmla="*/ 12 w 41"/>
                <a:gd name="T77" fmla="*/ 3 h 37"/>
                <a:gd name="T78" fmla="*/ 12 w 41"/>
                <a:gd name="T7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37">
                  <a:moveTo>
                    <a:pt x="41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5"/>
                    <a:pt x="13" y="35"/>
                  </a:cubicBezTo>
                  <a:cubicBezTo>
                    <a:pt x="14" y="36"/>
                    <a:pt x="15" y="36"/>
                    <a:pt x="16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7" y="1"/>
                    <a:pt x="29" y="3"/>
                    <a:pt x="30" y="4"/>
                  </a:cubicBezTo>
                  <a:cubicBezTo>
                    <a:pt x="32" y="6"/>
                    <a:pt x="32" y="7"/>
                    <a:pt x="32" y="10"/>
                  </a:cubicBezTo>
                  <a:cubicBezTo>
                    <a:pt x="32" y="12"/>
                    <a:pt x="31" y="14"/>
                    <a:pt x="30" y="16"/>
                  </a:cubicBezTo>
                  <a:cubicBezTo>
                    <a:pt x="28" y="17"/>
                    <a:pt x="26" y="18"/>
                    <a:pt x="22" y="1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3" y="32"/>
                    <a:pt x="34" y="34"/>
                    <a:pt x="36" y="35"/>
                  </a:cubicBezTo>
                  <a:cubicBezTo>
                    <a:pt x="37" y="36"/>
                    <a:pt x="39" y="36"/>
                    <a:pt x="41" y="36"/>
                  </a:cubicBezTo>
                  <a:lnTo>
                    <a:pt x="41" y="37"/>
                  </a:lnTo>
                  <a:close/>
                  <a:moveTo>
                    <a:pt x="12" y="18"/>
                  </a:move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8" y="18"/>
                    <a:pt x="20" y="17"/>
                    <a:pt x="22" y="16"/>
                  </a:cubicBezTo>
                  <a:cubicBezTo>
                    <a:pt x="24" y="14"/>
                    <a:pt x="25" y="12"/>
                    <a:pt x="25" y="10"/>
                  </a:cubicBezTo>
                  <a:cubicBezTo>
                    <a:pt x="25" y="8"/>
                    <a:pt x="25" y="6"/>
                    <a:pt x="23" y="4"/>
                  </a:cubicBezTo>
                  <a:cubicBezTo>
                    <a:pt x="21" y="3"/>
                    <a:pt x="19" y="2"/>
                    <a:pt x="17" y="2"/>
                  </a:cubicBezTo>
                  <a:cubicBezTo>
                    <a:pt x="16" y="2"/>
                    <a:pt x="14" y="2"/>
                    <a:pt x="12" y="3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5"/>
            <p:cNvSpPr>
              <a:spLocks noEditPoints="1"/>
            </p:cNvSpPr>
            <p:nvPr/>
          </p:nvSpPr>
          <p:spPr bwMode="auto">
            <a:xfrm>
              <a:off x="4432" y="2324"/>
              <a:ext cx="76" cy="75"/>
            </a:xfrm>
            <a:custGeom>
              <a:avLst/>
              <a:gdLst>
                <a:gd name="T0" fmla="*/ 21 w 40"/>
                <a:gd name="T1" fmla="*/ 0 h 39"/>
                <a:gd name="T2" fmla="*/ 35 w 40"/>
                <a:gd name="T3" fmla="*/ 6 h 39"/>
                <a:gd name="T4" fmla="*/ 40 w 40"/>
                <a:gd name="T5" fmla="*/ 19 h 39"/>
                <a:gd name="T6" fmla="*/ 34 w 40"/>
                <a:gd name="T7" fmla="*/ 34 h 39"/>
                <a:gd name="T8" fmla="*/ 20 w 40"/>
                <a:gd name="T9" fmla="*/ 39 h 39"/>
                <a:gd name="T10" fmla="*/ 6 w 40"/>
                <a:gd name="T11" fmla="*/ 34 h 39"/>
                <a:gd name="T12" fmla="*/ 0 w 40"/>
                <a:gd name="T13" fmla="*/ 20 h 39"/>
                <a:gd name="T14" fmla="*/ 7 w 40"/>
                <a:gd name="T15" fmla="*/ 5 h 39"/>
                <a:gd name="T16" fmla="*/ 21 w 40"/>
                <a:gd name="T17" fmla="*/ 0 h 39"/>
                <a:gd name="T18" fmla="*/ 20 w 40"/>
                <a:gd name="T19" fmla="*/ 2 h 39"/>
                <a:gd name="T20" fmla="*/ 11 w 40"/>
                <a:gd name="T21" fmla="*/ 6 h 39"/>
                <a:gd name="T22" fmla="*/ 7 w 40"/>
                <a:gd name="T23" fmla="*/ 19 h 39"/>
                <a:gd name="T24" fmla="*/ 11 w 40"/>
                <a:gd name="T25" fmla="*/ 33 h 39"/>
                <a:gd name="T26" fmla="*/ 20 w 40"/>
                <a:gd name="T27" fmla="*/ 37 h 39"/>
                <a:gd name="T28" fmla="*/ 30 w 40"/>
                <a:gd name="T29" fmla="*/ 33 h 39"/>
                <a:gd name="T30" fmla="*/ 33 w 40"/>
                <a:gd name="T31" fmla="*/ 20 h 39"/>
                <a:gd name="T32" fmla="*/ 29 w 40"/>
                <a:gd name="T33" fmla="*/ 6 h 39"/>
                <a:gd name="T34" fmla="*/ 20 w 40"/>
                <a:gd name="T3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9">
                  <a:moveTo>
                    <a:pt x="21" y="0"/>
                  </a:moveTo>
                  <a:cubicBezTo>
                    <a:pt x="26" y="0"/>
                    <a:pt x="31" y="2"/>
                    <a:pt x="35" y="6"/>
                  </a:cubicBezTo>
                  <a:cubicBezTo>
                    <a:pt x="38" y="9"/>
                    <a:pt x="40" y="14"/>
                    <a:pt x="40" y="19"/>
                  </a:cubicBezTo>
                  <a:cubicBezTo>
                    <a:pt x="40" y="25"/>
                    <a:pt x="38" y="30"/>
                    <a:pt x="34" y="34"/>
                  </a:cubicBezTo>
                  <a:cubicBezTo>
                    <a:pt x="31" y="37"/>
                    <a:pt x="26" y="39"/>
                    <a:pt x="20" y="39"/>
                  </a:cubicBezTo>
                  <a:cubicBezTo>
                    <a:pt x="14" y="39"/>
                    <a:pt x="10" y="37"/>
                    <a:pt x="6" y="34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7" y="5"/>
                  </a:cubicBezTo>
                  <a:cubicBezTo>
                    <a:pt x="11" y="2"/>
                    <a:pt x="15" y="0"/>
                    <a:pt x="21" y="0"/>
                  </a:cubicBezTo>
                  <a:close/>
                  <a:moveTo>
                    <a:pt x="20" y="2"/>
                  </a:moveTo>
                  <a:cubicBezTo>
                    <a:pt x="16" y="2"/>
                    <a:pt x="13" y="3"/>
                    <a:pt x="11" y="6"/>
                  </a:cubicBezTo>
                  <a:cubicBezTo>
                    <a:pt x="8" y="9"/>
                    <a:pt x="7" y="13"/>
                    <a:pt x="7" y="19"/>
                  </a:cubicBezTo>
                  <a:cubicBezTo>
                    <a:pt x="7" y="26"/>
                    <a:pt x="8" y="30"/>
                    <a:pt x="11" y="33"/>
                  </a:cubicBezTo>
                  <a:cubicBezTo>
                    <a:pt x="14" y="36"/>
                    <a:pt x="16" y="37"/>
                    <a:pt x="20" y="37"/>
                  </a:cubicBezTo>
                  <a:cubicBezTo>
                    <a:pt x="24" y="37"/>
                    <a:pt x="27" y="36"/>
                    <a:pt x="30" y="33"/>
                  </a:cubicBezTo>
                  <a:cubicBezTo>
                    <a:pt x="32" y="30"/>
                    <a:pt x="33" y="26"/>
                    <a:pt x="33" y="20"/>
                  </a:cubicBezTo>
                  <a:cubicBezTo>
                    <a:pt x="33" y="14"/>
                    <a:pt x="32" y="9"/>
                    <a:pt x="29" y="6"/>
                  </a:cubicBezTo>
                  <a:cubicBezTo>
                    <a:pt x="27" y="3"/>
                    <a:pt x="24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"/>
            <p:cNvSpPr/>
            <p:nvPr/>
          </p:nvSpPr>
          <p:spPr bwMode="auto">
            <a:xfrm>
              <a:off x="4514" y="2326"/>
              <a:ext cx="68" cy="71"/>
            </a:xfrm>
            <a:custGeom>
              <a:avLst/>
              <a:gdLst>
                <a:gd name="T0" fmla="*/ 35 w 36"/>
                <a:gd name="T1" fmla="*/ 27 h 37"/>
                <a:gd name="T2" fmla="*/ 36 w 36"/>
                <a:gd name="T3" fmla="*/ 27 h 37"/>
                <a:gd name="T4" fmla="*/ 32 w 36"/>
                <a:gd name="T5" fmla="*/ 37 h 37"/>
                <a:gd name="T6" fmla="*/ 0 w 36"/>
                <a:gd name="T7" fmla="*/ 37 h 37"/>
                <a:gd name="T8" fmla="*/ 0 w 36"/>
                <a:gd name="T9" fmla="*/ 36 h 37"/>
                <a:gd name="T10" fmla="*/ 2 w 36"/>
                <a:gd name="T11" fmla="*/ 36 h 37"/>
                <a:gd name="T12" fmla="*/ 6 w 36"/>
                <a:gd name="T13" fmla="*/ 35 h 37"/>
                <a:gd name="T14" fmla="*/ 6 w 36"/>
                <a:gd name="T15" fmla="*/ 31 h 37"/>
                <a:gd name="T16" fmla="*/ 6 w 36"/>
                <a:gd name="T17" fmla="*/ 7 h 37"/>
                <a:gd name="T18" fmla="*/ 5 w 36"/>
                <a:gd name="T19" fmla="*/ 2 h 37"/>
                <a:gd name="T20" fmla="*/ 2 w 36"/>
                <a:gd name="T21" fmla="*/ 1 h 37"/>
                <a:gd name="T22" fmla="*/ 0 w 36"/>
                <a:gd name="T23" fmla="*/ 1 h 37"/>
                <a:gd name="T24" fmla="*/ 0 w 36"/>
                <a:gd name="T25" fmla="*/ 0 h 37"/>
                <a:gd name="T26" fmla="*/ 19 w 36"/>
                <a:gd name="T27" fmla="*/ 0 h 37"/>
                <a:gd name="T28" fmla="*/ 19 w 36"/>
                <a:gd name="T29" fmla="*/ 1 h 37"/>
                <a:gd name="T30" fmla="*/ 14 w 36"/>
                <a:gd name="T31" fmla="*/ 2 h 37"/>
                <a:gd name="T32" fmla="*/ 13 w 36"/>
                <a:gd name="T33" fmla="*/ 3 h 37"/>
                <a:gd name="T34" fmla="*/ 12 w 36"/>
                <a:gd name="T35" fmla="*/ 7 h 37"/>
                <a:gd name="T36" fmla="*/ 12 w 36"/>
                <a:gd name="T37" fmla="*/ 31 h 37"/>
                <a:gd name="T38" fmla="*/ 13 w 36"/>
                <a:gd name="T39" fmla="*/ 34 h 37"/>
                <a:gd name="T40" fmla="*/ 14 w 36"/>
                <a:gd name="T41" fmla="*/ 35 h 37"/>
                <a:gd name="T42" fmla="*/ 18 w 36"/>
                <a:gd name="T43" fmla="*/ 35 h 37"/>
                <a:gd name="T44" fmla="*/ 21 w 36"/>
                <a:gd name="T45" fmla="*/ 35 h 37"/>
                <a:gd name="T46" fmla="*/ 28 w 36"/>
                <a:gd name="T47" fmla="*/ 34 h 37"/>
                <a:gd name="T48" fmla="*/ 32 w 36"/>
                <a:gd name="T49" fmla="*/ 32 h 37"/>
                <a:gd name="T50" fmla="*/ 35 w 36"/>
                <a:gd name="T5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7">
                  <a:moveTo>
                    <a:pt x="35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3"/>
                    <a:pt x="13" y="34"/>
                  </a:cubicBezTo>
                  <a:cubicBezTo>
                    <a:pt x="13" y="34"/>
                    <a:pt x="13" y="35"/>
                    <a:pt x="14" y="35"/>
                  </a:cubicBezTo>
                  <a:cubicBezTo>
                    <a:pt x="14" y="35"/>
                    <a:pt x="16" y="35"/>
                    <a:pt x="18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5" y="35"/>
                    <a:pt x="27" y="35"/>
                    <a:pt x="28" y="34"/>
                  </a:cubicBezTo>
                  <a:cubicBezTo>
                    <a:pt x="29" y="34"/>
                    <a:pt x="30" y="33"/>
                    <a:pt x="32" y="32"/>
                  </a:cubicBezTo>
                  <a:cubicBezTo>
                    <a:pt x="33" y="31"/>
                    <a:pt x="34" y="29"/>
                    <a:pt x="3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7"/>
            <p:cNvSpPr/>
            <p:nvPr/>
          </p:nvSpPr>
          <p:spPr bwMode="auto">
            <a:xfrm>
              <a:off x="4586" y="2326"/>
              <a:ext cx="67" cy="71"/>
            </a:xfrm>
            <a:custGeom>
              <a:avLst/>
              <a:gdLst>
                <a:gd name="T0" fmla="*/ 11 w 35"/>
                <a:gd name="T1" fmla="*/ 2 h 37"/>
                <a:gd name="T2" fmla="*/ 11 w 35"/>
                <a:gd name="T3" fmla="*/ 17 h 37"/>
                <a:gd name="T4" fmla="*/ 20 w 35"/>
                <a:gd name="T5" fmla="*/ 17 h 37"/>
                <a:gd name="T6" fmla="*/ 25 w 35"/>
                <a:gd name="T7" fmla="*/ 16 h 37"/>
                <a:gd name="T8" fmla="*/ 27 w 35"/>
                <a:gd name="T9" fmla="*/ 11 h 37"/>
                <a:gd name="T10" fmla="*/ 28 w 35"/>
                <a:gd name="T11" fmla="*/ 11 h 37"/>
                <a:gd name="T12" fmla="*/ 28 w 35"/>
                <a:gd name="T13" fmla="*/ 24 h 37"/>
                <a:gd name="T14" fmla="*/ 27 w 35"/>
                <a:gd name="T15" fmla="*/ 24 h 37"/>
                <a:gd name="T16" fmla="*/ 26 w 35"/>
                <a:gd name="T17" fmla="*/ 21 h 37"/>
                <a:gd name="T18" fmla="*/ 24 w 35"/>
                <a:gd name="T19" fmla="*/ 19 h 37"/>
                <a:gd name="T20" fmla="*/ 20 w 35"/>
                <a:gd name="T21" fmla="*/ 19 h 37"/>
                <a:gd name="T22" fmla="*/ 11 w 35"/>
                <a:gd name="T23" fmla="*/ 19 h 37"/>
                <a:gd name="T24" fmla="*/ 11 w 35"/>
                <a:gd name="T25" fmla="*/ 31 h 37"/>
                <a:gd name="T26" fmla="*/ 12 w 35"/>
                <a:gd name="T27" fmla="*/ 34 h 37"/>
                <a:gd name="T28" fmla="*/ 12 w 35"/>
                <a:gd name="T29" fmla="*/ 35 h 37"/>
                <a:gd name="T30" fmla="*/ 15 w 35"/>
                <a:gd name="T31" fmla="*/ 35 h 37"/>
                <a:gd name="T32" fmla="*/ 22 w 35"/>
                <a:gd name="T33" fmla="*/ 35 h 37"/>
                <a:gd name="T34" fmla="*/ 27 w 35"/>
                <a:gd name="T35" fmla="*/ 35 h 37"/>
                <a:gd name="T36" fmla="*/ 30 w 35"/>
                <a:gd name="T37" fmla="*/ 33 h 37"/>
                <a:gd name="T38" fmla="*/ 34 w 35"/>
                <a:gd name="T39" fmla="*/ 28 h 37"/>
                <a:gd name="T40" fmla="*/ 35 w 35"/>
                <a:gd name="T41" fmla="*/ 28 h 37"/>
                <a:gd name="T42" fmla="*/ 31 w 35"/>
                <a:gd name="T43" fmla="*/ 37 h 37"/>
                <a:gd name="T44" fmla="*/ 0 w 35"/>
                <a:gd name="T45" fmla="*/ 37 h 37"/>
                <a:gd name="T46" fmla="*/ 0 w 35"/>
                <a:gd name="T47" fmla="*/ 36 h 37"/>
                <a:gd name="T48" fmla="*/ 1 w 35"/>
                <a:gd name="T49" fmla="*/ 36 h 37"/>
                <a:gd name="T50" fmla="*/ 4 w 35"/>
                <a:gd name="T51" fmla="*/ 36 h 37"/>
                <a:gd name="T52" fmla="*/ 5 w 35"/>
                <a:gd name="T53" fmla="*/ 34 h 37"/>
                <a:gd name="T54" fmla="*/ 6 w 35"/>
                <a:gd name="T55" fmla="*/ 31 h 37"/>
                <a:gd name="T56" fmla="*/ 6 w 35"/>
                <a:gd name="T57" fmla="*/ 7 h 37"/>
                <a:gd name="T58" fmla="*/ 5 w 35"/>
                <a:gd name="T59" fmla="*/ 2 h 37"/>
                <a:gd name="T60" fmla="*/ 1 w 35"/>
                <a:gd name="T61" fmla="*/ 1 h 37"/>
                <a:gd name="T62" fmla="*/ 0 w 35"/>
                <a:gd name="T63" fmla="*/ 1 h 37"/>
                <a:gd name="T64" fmla="*/ 0 w 35"/>
                <a:gd name="T65" fmla="*/ 0 h 37"/>
                <a:gd name="T66" fmla="*/ 31 w 35"/>
                <a:gd name="T67" fmla="*/ 0 h 37"/>
                <a:gd name="T68" fmla="*/ 32 w 35"/>
                <a:gd name="T69" fmla="*/ 8 h 37"/>
                <a:gd name="T70" fmla="*/ 31 w 35"/>
                <a:gd name="T71" fmla="*/ 8 h 37"/>
                <a:gd name="T72" fmla="*/ 29 w 35"/>
                <a:gd name="T73" fmla="*/ 4 h 37"/>
                <a:gd name="T74" fmla="*/ 27 w 35"/>
                <a:gd name="T75" fmla="*/ 3 h 37"/>
                <a:gd name="T76" fmla="*/ 23 w 35"/>
                <a:gd name="T77" fmla="*/ 2 h 37"/>
                <a:gd name="T78" fmla="*/ 11 w 35"/>
                <a:gd name="T7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7">
                  <a:moveTo>
                    <a:pt x="11" y="2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7"/>
                    <a:pt x="24" y="16"/>
                    <a:pt x="25" y="16"/>
                  </a:cubicBezTo>
                  <a:cubicBezTo>
                    <a:pt x="26" y="15"/>
                    <a:pt x="27" y="14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3"/>
                    <a:pt x="26" y="21"/>
                    <a:pt x="26" y="21"/>
                  </a:cubicBezTo>
                  <a:cubicBezTo>
                    <a:pt x="26" y="20"/>
                    <a:pt x="25" y="20"/>
                    <a:pt x="24" y="19"/>
                  </a:cubicBezTo>
                  <a:cubicBezTo>
                    <a:pt x="23" y="19"/>
                    <a:pt x="22" y="19"/>
                    <a:pt x="2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3"/>
                    <a:pt x="11" y="34"/>
                    <a:pt x="12" y="34"/>
                  </a:cubicBezTo>
                  <a:cubicBezTo>
                    <a:pt x="12" y="34"/>
                    <a:pt x="12" y="35"/>
                    <a:pt x="12" y="35"/>
                  </a:cubicBezTo>
                  <a:cubicBezTo>
                    <a:pt x="13" y="35"/>
                    <a:pt x="14" y="35"/>
                    <a:pt x="1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6" y="35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0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6"/>
                    <a:pt x="3" y="36"/>
                    <a:pt x="4" y="36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5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6"/>
                    <a:pt x="30" y="5"/>
                    <a:pt x="29" y="4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6" y="2"/>
                    <a:pt x="25" y="2"/>
                    <a:pt x="23" y="2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8"/>
            <p:cNvSpPr/>
            <p:nvPr/>
          </p:nvSpPr>
          <p:spPr bwMode="auto">
            <a:xfrm>
              <a:off x="4655" y="2326"/>
              <a:ext cx="84" cy="73"/>
            </a:xfrm>
            <a:custGeom>
              <a:avLst/>
              <a:gdLst>
                <a:gd name="T0" fmla="*/ 29 w 44"/>
                <a:gd name="T1" fmla="*/ 1 h 38"/>
                <a:gd name="T2" fmla="*/ 29 w 44"/>
                <a:gd name="T3" fmla="*/ 0 h 38"/>
                <a:gd name="T4" fmla="*/ 44 w 44"/>
                <a:gd name="T5" fmla="*/ 0 h 38"/>
                <a:gd name="T6" fmla="*/ 44 w 44"/>
                <a:gd name="T7" fmla="*/ 1 h 38"/>
                <a:gd name="T8" fmla="*/ 42 w 44"/>
                <a:gd name="T9" fmla="*/ 1 h 38"/>
                <a:gd name="T10" fmla="*/ 39 w 44"/>
                <a:gd name="T11" fmla="*/ 3 h 38"/>
                <a:gd name="T12" fmla="*/ 38 w 44"/>
                <a:gd name="T13" fmla="*/ 7 h 38"/>
                <a:gd name="T14" fmla="*/ 38 w 44"/>
                <a:gd name="T15" fmla="*/ 22 h 38"/>
                <a:gd name="T16" fmla="*/ 37 w 44"/>
                <a:gd name="T17" fmla="*/ 31 h 38"/>
                <a:gd name="T18" fmla="*/ 32 w 44"/>
                <a:gd name="T19" fmla="*/ 36 h 38"/>
                <a:gd name="T20" fmla="*/ 22 w 44"/>
                <a:gd name="T21" fmla="*/ 38 h 38"/>
                <a:gd name="T22" fmla="*/ 12 w 44"/>
                <a:gd name="T23" fmla="*/ 36 h 38"/>
                <a:gd name="T24" fmla="*/ 7 w 44"/>
                <a:gd name="T25" fmla="*/ 30 h 38"/>
                <a:gd name="T26" fmla="*/ 6 w 44"/>
                <a:gd name="T27" fmla="*/ 21 h 38"/>
                <a:gd name="T28" fmla="*/ 6 w 44"/>
                <a:gd name="T29" fmla="*/ 7 h 38"/>
                <a:gd name="T30" fmla="*/ 5 w 44"/>
                <a:gd name="T31" fmla="*/ 2 h 38"/>
                <a:gd name="T32" fmla="*/ 1 w 44"/>
                <a:gd name="T33" fmla="*/ 1 h 38"/>
                <a:gd name="T34" fmla="*/ 0 w 44"/>
                <a:gd name="T35" fmla="*/ 1 h 38"/>
                <a:gd name="T36" fmla="*/ 0 w 44"/>
                <a:gd name="T37" fmla="*/ 0 h 38"/>
                <a:gd name="T38" fmla="*/ 18 w 44"/>
                <a:gd name="T39" fmla="*/ 0 h 38"/>
                <a:gd name="T40" fmla="*/ 18 w 44"/>
                <a:gd name="T41" fmla="*/ 1 h 38"/>
                <a:gd name="T42" fmla="*/ 16 w 44"/>
                <a:gd name="T43" fmla="*/ 1 h 38"/>
                <a:gd name="T44" fmla="*/ 12 w 44"/>
                <a:gd name="T45" fmla="*/ 3 h 38"/>
                <a:gd name="T46" fmla="*/ 12 w 44"/>
                <a:gd name="T47" fmla="*/ 7 h 38"/>
                <a:gd name="T48" fmla="*/ 12 w 44"/>
                <a:gd name="T49" fmla="*/ 23 h 38"/>
                <a:gd name="T50" fmla="*/ 12 w 44"/>
                <a:gd name="T51" fmla="*/ 28 h 38"/>
                <a:gd name="T52" fmla="*/ 14 w 44"/>
                <a:gd name="T53" fmla="*/ 32 h 38"/>
                <a:gd name="T54" fmla="*/ 17 w 44"/>
                <a:gd name="T55" fmla="*/ 35 h 38"/>
                <a:gd name="T56" fmla="*/ 22 w 44"/>
                <a:gd name="T57" fmla="*/ 36 h 38"/>
                <a:gd name="T58" fmla="*/ 30 w 44"/>
                <a:gd name="T59" fmla="*/ 34 h 38"/>
                <a:gd name="T60" fmla="*/ 34 w 44"/>
                <a:gd name="T61" fmla="*/ 30 h 38"/>
                <a:gd name="T62" fmla="*/ 35 w 44"/>
                <a:gd name="T63" fmla="*/ 22 h 38"/>
                <a:gd name="T64" fmla="*/ 35 w 44"/>
                <a:gd name="T65" fmla="*/ 7 h 38"/>
                <a:gd name="T66" fmla="*/ 34 w 44"/>
                <a:gd name="T67" fmla="*/ 2 h 38"/>
                <a:gd name="T68" fmla="*/ 31 w 44"/>
                <a:gd name="T69" fmla="*/ 1 h 38"/>
                <a:gd name="T70" fmla="*/ 29 w 44"/>
                <a:gd name="T7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38">
                  <a:moveTo>
                    <a:pt x="29" y="1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39" y="2"/>
                    <a:pt x="39" y="3"/>
                  </a:cubicBezTo>
                  <a:cubicBezTo>
                    <a:pt x="38" y="3"/>
                    <a:pt x="38" y="5"/>
                    <a:pt x="38" y="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6"/>
                    <a:pt x="38" y="29"/>
                    <a:pt x="37" y="31"/>
                  </a:cubicBezTo>
                  <a:cubicBezTo>
                    <a:pt x="36" y="33"/>
                    <a:pt x="34" y="34"/>
                    <a:pt x="32" y="36"/>
                  </a:cubicBezTo>
                  <a:cubicBezTo>
                    <a:pt x="29" y="37"/>
                    <a:pt x="26" y="38"/>
                    <a:pt x="22" y="38"/>
                  </a:cubicBezTo>
                  <a:cubicBezTo>
                    <a:pt x="18" y="38"/>
                    <a:pt x="14" y="37"/>
                    <a:pt x="12" y="36"/>
                  </a:cubicBezTo>
                  <a:cubicBezTo>
                    <a:pt x="10" y="35"/>
                    <a:pt x="8" y="33"/>
                    <a:pt x="7" y="30"/>
                  </a:cubicBezTo>
                  <a:cubicBezTo>
                    <a:pt x="6" y="29"/>
                    <a:pt x="6" y="26"/>
                    <a:pt x="6" y="2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3" y="2"/>
                    <a:pt x="12" y="3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3" y="31"/>
                    <a:pt x="14" y="32"/>
                  </a:cubicBezTo>
                  <a:cubicBezTo>
                    <a:pt x="15" y="33"/>
                    <a:pt x="16" y="34"/>
                    <a:pt x="17" y="35"/>
                  </a:cubicBezTo>
                  <a:cubicBezTo>
                    <a:pt x="19" y="35"/>
                    <a:pt x="20" y="36"/>
                    <a:pt x="22" y="36"/>
                  </a:cubicBezTo>
                  <a:cubicBezTo>
                    <a:pt x="25" y="36"/>
                    <a:pt x="28" y="35"/>
                    <a:pt x="30" y="34"/>
                  </a:cubicBezTo>
                  <a:cubicBezTo>
                    <a:pt x="32" y="33"/>
                    <a:pt x="33" y="32"/>
                    <a:pt x="34" y="30"/>
                  </a:cubicBezTo>
                  <a:cubicBezTo>
                    <a:pt x="35" y="28"/>
                    <a:pt x="35" y="26"/>
                    <a:pt x="35" y="2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5" y="3"/>
                    <a:pt x="34" y="2"/>
                  </a:cubicBezTo>
                  <a:cubicBezTo>
                    <a:pt x="34" y="1"/>
                    <a:pt x="32" y="1"/>
                    <a:pt x="31" y="1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9"/>
            <p:cNvSpPr/>
            <p:nvPr/>
          </p:nvSpPr>
          <p:spPr bwMode="auto">
            <a:xfrm>
              <a:off x="4741" y="2326"/>
              <a:ext cx="101" cy="71"/>
            </a:xfrm>
            <a:custGeom>
              <a:avLst/>
              <a:gdLst>
                <a:gd name="T0" fmla="*/ 24 w 53"/>
                <a:gd name="T1" fmla="*/ 37 h 37"/>
                <a:gd name="T2" fmla="*/ 8 w 53"/>
                <a:gd name="T3" fmla="*/ 6 h 37"/>
                <a:gd name="T4" fmla="*/ 8 w 53"/>
                <a:gd name="T5" fmla="*/ 31 h 37"/>
                <a:gd name="T6" fmla="*/ 9 w 53"/>
                <a:gd name="T7" fmla="*/ 35 h 37"/>
                <a:gd name="T8" fmla="*/ 13 w 53"/>
                <a:gd name="T9" fmla="*/ 36 h 37"/>
                <a:gd name="T10" fmla="*/ 14 w 53"/>
                <a:gd name="T11" fmla="*/ 36 h 37"/>
                <a:gd name="T12" fmla="*/ 14 w 53"/>
                <a:gd name="T13" fmla="*/ 37 h 37"/>
                <a:gd name="T14" fmla="*/ 0 w 53"/>
                <a:gd name="T15" fmla="*/ 37 h 37"/>
                <a:gd name="T16" fmla="*/ 0 w 53"/>
                <a:gd name="T17" fmla="*/ 36 h 37"/>
                <a:gd name="T18" fmla="*/ 1 w 53"/>
                <a:gd name="T19" fmla="*/ 36 h 37"/>
                <a:gd name="T20" fmla="*/ 5 w 53"/>
                <a:gd name="T21" fmla="*/ 35 h 37"/>
                <a:gd name="T22" fmla="*/ 6 w 53"/>
                <a:gd name="T23" fmla="*/ 31 h 37"/>
                <a:gd name="T24" fmla="*/ 6 w 53"/>
                <a:gd name="T25" fmla="*/ 6 h 37"/>
                <a:gd name="T26" fmla="*/ 5 w 53"/>
                <a:gd name="T27" fmla="*/ 3 h 37"/>
                <a:gd name="T28" fmla="*/ 3 w 53"/>
                <a:gd name="T29" fmla="*/ 2 h 37"/>
                <a:gd name="T30" fmla="*/ 0 w 53"/>
                <a:gd name="T31" fmla="*/ 1 h 37"/>
                <a:gd name="T32" fmla="*/ 0 w 53"/>
                <a:gd name="T33" fmla="*/ 0 h 37"/>
                <a:gd name="T34" fmla="*/ 12 w 53"/>
                <a:gd name="T35" fmla="*/ 0 h 37"/>
                <a:gd name="T36" fmla="*/ 26 w 53"/>
                <a:gd name="T37" fmla="*/ 29 h 37"/>
                <a:gd name="T38" fmla="*/ 41 w 53"/>
                <a:gd name="T39" fmla="*/ 0 h 37"/>
                <a:gd name="T40" fmla="*/ 53 w 53"/>
                <a:gd name="T41" fmla="*/ 0 h 37"/>
                <a:gd name="T42" fmla="*/ 53 w 53"/>
                <a:gd name="T43" fmla="*/ 1 h 37"/>
                <a:gd name="T44" fmla="*/ 51 w 53"/>
                <a:gd name="T45" fmla="*/ 1 h 37"/>
                <a:gd name="T46" fmla="*/ 48 w 53"/>
                <a:gd name="T47" fmla="*/ 2 h 37"/>
                <a:gd name="T48" fmla="*/ 47 w 53"/>
                <a:gd name="T49" fmla="*/ 6 h 37"/>
                <a:gd name="T50" fmla="*/ 47 w 53"/>
                <a:gd name="T51" fmla="*/ 31 h 37"/>
                <a:gd name="T52" fmla="*/ 48 w 53"/>
                <a:gd name="T53" fmla="*/ 35 h 37"/>
                <a:gd name="T54" fmla="*/ 51 w 53"/>
                <a:gd name="T55" fmla="*/ 36 h 37"/>
                <a:gd name="T56" fmla="*/ 53 w 53"/>
                <a:gd name="T57" fmla="*/ 36 h 37"/>
                <a:gd name="T58" fmla="*/ 53 w 53"/>
                <a:gd name="T59" fmla="*/ 37 h 37"/>
                <a:gd name="T60" fmla="*/ 35 w 53"/>
                <a:gd name="T61" fmla="*/ 37 h 37"/>
                <a:gd name="T62" fmla="*/ 35 w 53"/>
                <a:gd name="T63" fmla="*/ 36 h 37"/>
                <a:gd name="T64" fmla="*/ 37 w 53"/>
                <a:gd name="T65" fmla="*/ 36 h 37"/>
                <a:gd name="T66" fmla="*/ 40 w 53"/>
                <a:gd name="T67" fmla="*/ 35 h 37"/>
                <a:gd name="T68" fmla="*/ 41 w 53"/>
                <a:gd name="T69" fmla="*/ 31 h 37"/>
                <a:gd name="T70" fmla="*/ 41 w 53"/>
                <a:gd name="T71" fmla="*/ 6 h 37"/>
                <a:gd name="T72" fmla="*/ 25 w 53"/>
                <a:gd name="T73" fmla="*/ 37 h 37"/>
                <a:gd name="T74" fmla="*/ 24 w 53"/>
                <a:gd name="T7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37">
                  <a:moveTo>
                    <a:pt x="24" y="37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3"/>
                    <a:pt x="9" y="35"/>
                    <a:pt x="9" y="35"/>
                  </a:cubicBezTo>
                  <a:cubicBezTo>
                    <a:pt x="10" y="36"/>
                    <a:pt x="11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36"/>
                    <a:pt x="4" y="36"/>
                    <a:pt x="5" y="35"/>
                  </a:cubicBezTo>
                  <a:cubicBezTo>
                    <a:pt x="5" y="34"/>
                    <a:pt x="6" y="33"/>
                    <a:pt x="6" y="3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48" y="2"/>
                    <a:pt x="48" y="2"/>
                  </a:cubicBezTo>
                  <a:cubicBezTo>
                    <a:pt x="47" y="3"/>
                    <a:pt x="47" y="4"/>
                    <a:pt x="47" y="6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3"/>
                    <a:pt x="47" y="35"/>
                    <a:pt x="48" y="35"/>
                  </a:cubicBezTo>
                  <a:cubicBezTo>
                    <a:pt x="49" y="36"/>
                    <a:pt x="50" y="36"/>
                    <a:pt x="51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40" y="36"/>
                    <a:pt x="40" y="35"/>
                  </a:cubicBezTo>
                  <a:cubicBezTo>
                    <a:pt x="41" y="34"/>
                    <a:pt x="41" y="33"/>
                    <a:pt x="41" y="3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25" y="37"/>
                    <a:pt x="25" y="37"/>
                    <a:pt x="25" y="37"/>
                  </a:cubicBezTo>
                  <a:lnTo>
                    <a:pt x="24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934075" y="3222625"/>
            <a:ext cx="908050" cy="908050"/>
            <a:chOff x="8016509" y="3824986"/>
            <a:chExt cx="1291814" cy="1291814"/>
          </a:xfrm>
        </p:grpSpPr>
        <p:sp>
          <p:nvSpPr>
            <p:cNvPr id="24" name="椭圆 23"/>
            <p:cNvSpPr/>
            <p:nvPr/>
          </p:nvSpPr>
          <p:spPr>
            <a:xfrm>
              <a:off x="8156448" y="3957739"/>
              <a:ext cx="1011936" cy="101193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" name="空心弧 25"/>
            <p:cNvSpPr/>
            <p:nvPr/>
          </p:nvSpPr>
          <p:spPr>
            <a:xfrm rot="10610290">
              <a:off x="8016509" y="3824986"/>
              <a:ext cx="1291814" cy="1291814"/>
            </a:xfrm>
            <a:prstGeom prst="blockArc">
              <a:avLst>
                <a:gd name="adj1" fmla="val 7518296"/>
                <a:gd name="adj2" fmla="val 45231"/>
                <a:gd name="adj3" fmla="val 4758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" name="analytics_230928"/>
            <p:cNvSpPr>
              <a:spLocks noChangeAspect="1"/>
            </p:cNvSpPr>
            <p:nvPr/>
          </p:nvSpPr>
          <p:spPr bwMode="auto">
            <a:xfrm>
              <a:off x="8434859" y="4217950"/>
              <a:ext cx="525184" cy="524389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6" h="6826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909945" y="4325620"/>
            <a:ext cx="148717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983480" y="5080000"/>
            <a:ext cx="3253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审核人操作流程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9618076" y="2910840"/>
            <a:ext cx="1214755" cy="1214755"/>
            <a:chOff x="8058460" y="5143897"/>
            <a:chExt cx="1291814" cy="1291814"/>
          </a:xfrm>
        </p:grpSpPr>
        <p:sp>
          <p:nvSpPr>
            <p:cNvPr id="28" name="椭圆 27"/>
            <p:cNvSpPr/>
            <p:nvPr/>
          </p:nvSpPr>
          <p:spPr>
            <a:xfrm>
              <a:off x="8198399" y="5276650"/>
              <a:ext cx="1011936" cy="1011936"/>
            </a:xfrm>
            <a:prstGeom prst="ellipse">
              <a:avLst/>
            </a:prstGeom>
            <a:solidFill>
              <a:srgbClr val="229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 rot="16200000">
              <a:off x="8058460" y="5143897"/>
              <a:ext cx="1291814" cy="1291814"/>
            </a:xfrm>
            <a:prstGeom prst="blockArc">
              <a:avLst>
                <a:gd name="adj1" fmla="val 7144729"/>
                <a:gd name="adj2" fmla="val 45231"/>
                <a:gd name="adj3" fmla="val 4758"/>
              </a:avLst>
            </a:prstGeom>
            <a:gradFill>
              <a:gsLst>
                <a:gs pos="0">
                  <a:srgbClr val="229AB4"/>
                </a:gs>
                <a:gs pos="94000">
                  <a:srgbClr val="229AB4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" name="presentation_323252"/>
            <p:cNvSpPr>
              <a:spLocks noChangeAspect="1"/>
            </p:cNvSpPr>
            <p:nvPr/>
          </p:nvSpPr>
          <p:spPr bwMode="auto">
            <a:xfrm>
              <a:off x="8415849" y="5542565"/>
              <a:ext cx="564450" cy="504667"/>
            </a:xfrm>
            <a:custGeom>
              <a:avLst/>
              <a:gdLst>
                <a:gd name="connsiteX0" fmla="*/ 325601 w 607639"/>
                <a:gd name="connsiteY0" fmla="*/ 258353 h 543283"/>
                <a:gd name="connsiteX1" fmla="*/ 320884 w 607639"/>
                <a:gd name="connsiteY1" fmla="*/ 263063 h 543283"/>
                <a:gd name="connsiteX2" fmla="*/ 320884 w 607639"/>
                <a:gd name="connsiteY2" fmla="*/ 306964 h 543283"/>
                <a:gd name="connsiteX3" fmla="*/ 325601 w 607639"/>
                <a:gd name="connsiteY3" fmla="*/ 311674 h 543283"/>
                <a:gd name="connsiteX4" fmla="*/ 358086 w 607639"/>
                <a:gd name="connsiteY4" fmla="*/ 311674 h 543283"/>
                <a:gd name="connsiteX5" fmla="*/ 362714 w 607639"/>
                <a:gd name="connsiteY5" fmla="*/ 306964 h 543283"/>
                <a:gd name="connsiteX6" fmla="*/ 362714 w 607639"/>
                <a:gd name="connsiteY6" fmla="*/ 263063 h 543283"/>
                <a:gd name="connsiteX7" fmla="*/ 358086 w 607639"/>
                <a:gd name="connsiteY7" fmla="*/ 258353 h 543283"/>
                <a:gd name="connsiteX8" fmla="*/ 390482 w 607639"/>
                <a:gd name="connsiteY8" fmla="*/ 224938 h 543283"/>
                <a:gd name="connsiteX9" fmla="*/ 385765 w 607639"/>
                <a:gd name="connsiteY9" fmla="*/ 229648 h 543283"/>
                <a:gd name="connsiteX10" fmla="*/ 385765 w 607639"/>
                <a:gd name="connsiteY10" fmla="*/ 306964 h 543283"/>
                <a:gd name="connsiteX11" fmla="*/ 390482 w 607639"/>
                <a:gd name="connsiteY11" fmla="*/ 311674 h 543283"/>
                <a:gd name="connsiteX12" fmla="*/ 422877 w 607639"/>
                <a:gd name="connsiteY12" fmla="*/ 311674 h 543283"/>
                <a:gd name="connsiteX13" fmla="*/ 427594 w 607639"/>
                <a:gd name="connsiteY13" fmla="*/ 306964 h 543283"/>
                <a:gd name="connsiteX14" fmla="*/ 427594 w 607639"/>
                <a:gd name="connsiteY14" fmla="*/ 229648 h 543283"/>
                <a:gd name="connsiteX15" fmla="*/ 422877 w 607639"/>
                <a:gd name="connsiteY15" fmla="*/ 224938 h 543283"/>
                <a:gd name="connsiteX16" fmla="*/ 455273 w 607639"/>
                <a:gd name="connsiteY16" fmla="*/ 191790 h 543283"/>
                <a:gd name="connsiteX17" fmla="*/ 450645 w 607639"/>
                <a:gd name="connsiteY17" fmla="*/ 196500 h 543283"/>
                <a:gd name="connsiteX18" fmla="*/ 450645 w 607639"/>
                <a:gd name="connsiteY18" fmla="*/ 306964 h 543283"/>
                <a:gd name="connsiteX19" fmla="*/ 455273 w 607639"/>
                <a:gd name="connsiteY19" fmla="*/ 311674 h 543283"/>
                <a:gd name="connsiteX20" fmla="*/ 487757 w 607639"/>
                <a:gd name="connsiteY20" fmla="*/ 311674 h 543283"/>
                <a:gd name="connsiteX21" fmla="*/ 492474 w 607639"/>
                <a:gd name="connsiteY21" fmla="*/ 306964 h 543283"/>
                <a:gd name="connsiteX22" fmla="*/ 492474 w 607639"/>
                <a:gd name="connsiteY22" fmla="*/ 196500 h 543283"/>
                <a:gd name="connsiteX23" fmla="*/ 487757 w 607639"/>
                <a:gd name="connsiteY23" fmla="*/ 191790 h 543283"/>
                <a:gd name="connsiteX24" fmla="*/ 520153 w 607639"/>
                <a:gd name="connsiteY24" fmla="*/ 154821 h 543283"/>
                <a:gd name="connsiteX25" fmla="*/ 515436 w 607639"/>
                <a:gd name="connsiteY25" fmla="*/ 159442 h 543283"/>
                <a:gd name="connsiteX26" fmla="*/ 515436 w 607639"/>
                <a:gd name="connsiteY26" fmla="*/ 306964 h 543283"/>
                <a:gd name="connsiteX27" fmla="*/ 520153 w 607639"/>
                <a:gd name="connsiteY27" fmla="*/ 311674 h 543283"/>
                <a:gd name="connsiteX28" fmla="*/ 552638 w 607639"/>
                <a:gd name="connsiteY28" fmla="*/ 311674 h 543283"/>
                <a:gd name="connsiteX29" fmla="*/ 557266 w 607639"/>
                <a:gd name="connsiteY29" fmla="*/ 306964 h 543283"/>
                <a:gd name="connsiteX30" fmla="*/ 557266 w 607639"/>
                <a:gd name="connsiteY30" fmla="*/ 159442 h 543283"/>
                <a:gd name="connsiteX31" fmla="*/ 552638 w 607639"/>
                <a:gd name="connsiteY31" fmla="*/ 154821 h 543283"/>
                <a:gd name="connsiteX32" fmla="*/ 164627 w 607639"/>
                <a:gd name="connsiteY32" fmla="*/ 103316 h 543283"/>
                <a:gd name="connsiteX33" fmla="*/ 185811 w 607639"/>
                <a:gd name="connsiteY33" fmla="*/ 103316 h 543283"/>
                <a:gd name="connsiteX34" fmla="*/ 188570 w 607639"/>
                <a:gd name="connsiteY34" fmla="*/ 107938 h 543283"/>
                <a:gd name="connsiteX35" fmla="*/ 180827 w 607639"/>
                <a:gd name="connsiteY35" fmla="*/ 121893 h 543283"/>
                <a:gd name="connsiteX36" fmla="*/ 189460 w 607639"/>
                <a:gd name="connsiteY36" fmla="*/ 137714 h 543283"/>
                <a:gd name="connsiteX37" fmla="*/ 190439 w 607639"/>
                <a:gd name="connsiteY37" fmla="*/ 143847 h 543283"/>
                <a:gd name="connsiteX38" fmla="*/ 184120 w 607639"/>
                <a:gd name="connsiteY38" fmla="*/ 173533 h 543283"/>
                <a:gd name="connsiteX39" fmla="*/ 210911 w 607639"/>
                <a:gd name="connsiteY39" fmla="*/ 103672 h 543283"/>
                <a:gd name="connsiteX40" fmla="*/ 231293 w 607639"/>
                <a:gd name="connsiteY40" fmla="*/ 103939 h 543283"/>
                <a:gd name="connsiteX41" fmla="*/ 240283 w 607639"/>
                <a:gd name="connsiteY41" fmla="*/ 105983 h 543283"/>
                <a:gd name="connsiteX42" fmla="*/ 296535 w 607639"/>
                <a:gd name="connsiteY42" fmla="*/ 132381 h 543283"/>
                <a:gd name="connsiteX43" fmla="*/ 358305 w 607639"/>
                <a:gd name="connsiteY43" fmla="*/ 113627 h 543283"/>
                <a:gd name="connsiteX44" fmla="*/ 385274 w 607639"/>
                <a:gd name="connsiteY44" fmla="*/ 128026 h 543283"/>
                <a:gd name="connsiteX45" fmla="*/ 370855 w 607639"/>
                <a:gd name="connsiteY45" fmla="*/ 154868 h 543283"/>
                <a:gd name="connsiteX46" fmla="*/ 301163 w 607639"/>
                <a:gd name="connsiteY46" fmla="*/ 176111 h 543283"/>
                <a:gd name="connsiteX47" fmla="*/ 285765 w 607639"/>
                <a:gd name="connsiteY47" fmla="*/ 174955 h 543283"/>
                <a:gd name="connsiteX48" fmla="*/ 231916 w 607639"/>
                <a:gd name="connsiteY48" fmla="*/ 149713 h 543283"/>
                <a:gd name="connsiteX49" fmla="*/ 232361 w 607639"/>
                <a:gd name="connsiteY49" fmla="*/ 517329 h 543283"/>
                <a:gd name="connsiteX50" fmla="*/ 206460 w 607639"/>
                <a:gd name="connsiteY50" fmla="*/ 543283 h 543283"/>
                <a:gd name="connsiteX51" fmla="*/ 180470 w 607639"/>
                <a:gd name="connsiteY51" fmla="*/ 517329 h 543283"/>
                <a:gd name="connsiteX52" fmla="*/ 180470 w 607639"/>
                <a:gd name="connsiteY52" fmla="*/ 310412 h 543283"/>
                <a:gd name="connsiteX53" fmla="*/ 169345 w 607639"/>
                <a:gd name="connsiteY53" fmla="*/ 310412 h 543283"/>
                <a:gd name="connsiteX54" fmla="*/ 169345 w 607639"/>
                <a:gd name="connsiteY54" fmla="*/ 517329 h 543283"/>
                <a:gd name="connsiteX55" fmla="*/ 143355 w 607639"/>
                <a:gd name="connsiteY55" fmla="*/ 543283 h 543283"/>
                <a:gd name="connsiteX56" fmla="*/ 117454 w 607639"/>
                <a:gd name="connsiteY56" fmla="*/ 517329 h 543283"/>
                <a:gd name="connsiteX57" fmla="*/ 117454 w 607639"/>
                <a:gd name="connsiteY57" fmla="*/ 161534 h 543283"/>
                <a:gd name="connsiteX58" fmla="*/ 97695 w 607639"/>
                <a:gd name="connsiteY58" fmla="*/ 209353 h 543283"/>
                <a:gd name="connsiteX59" fmla="*/ 58087 w 607639"/>
                <a:gd name="connsiteY59" fmla="*/ 210153 h 543283"/>
                <a:gd name="connsiteX60" fmla="*/ 22573 w 607639"/>
                <a:gd name="connsiteY60" fmla="*/ 133536 h 543283"/>
                <a:gd name="connsiteX61" fmla="*/ 33076 w 607639"/>
                <a:gd name="connsiteY61" fmla="*/ 104916 h 543283"/>
                <a:gd name="connsiteX62" fmla="*/ 61736 w 607639"/>
                <a:gd name="connsiteY62" fmla="*/ 115404 h 543283"/>
                <a:gd name="connsiteX63" fmla="*/ 76600 w 607639"/>
                <a:gd name="connsiteY63" fmla="*/ 147313 h 543283"/>
                <a:gd name="connsiteX64" fmla="*/ 85412 w 607639"/>
                <a:gd name="connsiteY64" fmla="*/ 125892 h 543283"/>
                <a:gd name="connsiteX65" fmla="*/ 118700 w 607639"/>
                <a:gd name="connsiteY65" fmla="*/ 103672 h 543283"/>
                <a:gd name="connsiteX66" fmla="*/ 138994 w 607639"/>
                <a:gd name="connsiteY66" fmla="*/ 103672 h 543283"/>
                <a:gd name="connsiteX67" fmla="*/ 165428 w 607639"/>
                <a:gd name="connsiteY67" fmla="*/ 173533 h 543283"/>
                <a:gd name="connsiteX68" fmla="*/ 159910 w 607639"/>
                <a:gd name="connsiteY68" fmla="*/ 143758 h 543283"/>
                <a:gd name="connsiteX69" fmla="*/ 160889 w 607639"/>
                <a:gd name="connsiteY69" fmla="*/ 137714 h 543283"/>
                <a:gd name="connsiteX70" fmla="*/ 169612 w 607639"/>
                <a:gd name="connsiteY70" fmla="*/ 121893 h 543283"/>
                <a:gd name="connsiteX71" fmla="*/ 161868 w 607639"/>
                <a:gd name="connsiteY71" fmla="*/ 107938 h 543283"/>
                <a:gd name="connsiteX72" fmla="*/ 164627 w 607639"/>
                <a:gd name="connsiteY72" fmla="*/ 103316 h 543283"/>
                <a:gd name="connsiteX73" fmla="*/ 376420 w 607639"/>
                <a:gd name="connsiteY73" fmla="*/ 97945 h 543283"/>
                <a:gd name="connsiteX74" fmla="*/ 576133 w 607639"/>
                <a:gd name="connsiteY74" fmla="*/ 97945 h 543283"/>
                <a:gd name="connsiteX75" fmla="*/ 607639 w 607639"/>
                <a:gd name="connsiteY75" fmla="*/ 129316 h 543283"/>
                <a:gd name="connsiteX76" fmla="*/ 607639 w 607639"/>
                <a:gd name="connsiteY76" fmla="*/ 336112 h 543283"/>
                <a:gd name="connsiteX77" fmla="*/ 576133 w 607639"/>
                <a:gd name="connsiteY77" fmla="*/ 367572 h 543283"/>
                <a:gd name="connsiteX78" fmla="*/ 491139 w 607639"/>
                <a:gd name="connsiteY78" fmla="*/ 367572 h 543283"/>
                <a:gd name="connsiteX79" fmla="*/ 551214 w 607639"/>
                <a:gd name="connsiteY79" fmla="*/ 517404 h 543283"/>
                <a:gd name="connsiteX80" fmla="*/ 540712 w 607639"/>
                <a:gd name="connsiteY80" fmla="*/ 541843 h 543283"/>
                <a:gd name="connsiteX81" fmla="*/ 516237 w 607639"/>
                <a:gd name="connsiteY81" fmla="*/ 531445 h 543283"/>
                <a:gd name="connsiteX82" fmla="*/ 450645 w 607639"/>
                <a:gd name="connsiteY82" fmla="*/ 367572 h 543283"/>
                <a:gd name="connsiteX83" fmla="*/ 428039 w 607639"/>
                <a:gd name="connsiteY83" fmla="*/ 367572 h 543283"/>
                <a:gd name="connsiteX84" fmla="*/ 363337 w 607639"/>
                <a:gd name="connsiteY84" fmla="*/ 531356 h 543283"/>
                <a:gd name="connsiteX85" fmla="*/ 338862 w 607639"/>
                <a:gd name="connsiteY85" fmla="*/ 541932 h 543283"/>
                <a:gd name="connsiteX86" fmla="*/ 328271 w 607639"/>
                <a:gd name="connsiteY86" fmla="*/ 517493 h 543283"/>
                <a:gd name="connsiteX87" fmla="*/ 387545 w 607639"/>
                <a:gd name="connsiteY87" fmla="*/ 367572 h 543283"/>
                <a:gd name="connsiteX88" fmla="*/ 302106 w 607639"/>
                <a:gd name="connsiteY88" fmla="*/ 367572 h 543283"/>
                <a:gd name="connsiteX89" fmla="*/ 270689 w 607639"/>
                <a:gd name="connsiteY89" fmla="*/ 336201 h 543283"/>
                <a:gd name="connsiteX90" fmla="*/ 270689 w 607639"/>
                <a:gd name="connsiteY90" fmla="*/ 186991 h 543283"/>
                <a:gd name="connsiteX91" fmla="*/ 281013 w 607639"/>
                <a:gd name="connsiteY91" fmla="*/ 191079 h 543283"/>
                <a:gd name="connsiteX92" fmla="*/ 306111 w 607639"/>
                <a:gd name="connsiteY92" fmla="*/ 192057 h 543283"/>
                <a:gd name="connsiteX93" fmla="*/ 375797 w 607639"/>
                <a:gd name="connsiteY93" fmla="*/ 170906 h 543283"/>
                <a:gd name="connsiteX94" fmla="*/ 401251 w 607639"/>
                <a:gd name="connsiteY94" fmla="*/ 123184 h 543283"/>
                <a:gd name="connsiteX95" fmla="*/ 376420 w 607639"/>
                <a:gd name="connsiteY95" fmla="*/ 97945 h 543283"/>
                <a:gd name="connsiteX96" fmla="*/ 302094 w 607639"/>
                <a:gd name="connsiteY96" fmla="*/ 97945 h 543283"/>
                <a:gd name="connsiteX97" fmla="*/ 352756 w 607639"/>
                <a:gd name="connsiteY97" fmla="*/ 97945 h 543283"/>
                <a:gd name="connsiteX98" fmla="*/ 296485 w 607639"/>
                <a:gd name="connsiteY98" fmla="*/ 114951 h 543283"/>
                <a:gd name="connsiteX99" fmla="*/ 278945 w 607639"/>
                <a:gd name="connsiteY99" fmla="*/ 108131 h 543283"/>
                <a:gd name="connsiteX100" fmla="*/ 302094 w 607639"/>
                <a:gd name="connsiteY100" fmla="*/ 97945 h 543283"/>
                <a:gd name="connsiteX101" fmla="*/ 14063 w 607639"/>
                <a:gd name="connsiteY101" fmla="*/ 37814 h 543283"/>
                <a:gd name="connsiteX102" fmla="*/ 23675 w 607639"/>
                <a:gd name="connsiteY102" fmla="*/ 40214 h 543283"/>
                <a:gd name="connsiteX103" fmla="*/ 26701 w 607639"/>
                <a:gd name="connsiteY103" fmla="*/ 52927 h 543283"/>
                <a:gd name="connsiteX104" fmla="*/ 45125 w 607639"/>
                <a:gd name="connsiteY104" fmla="*/ 52393 h 543283"/>
                <a:gd name="connsiteX105" fmla="*/ 55183 w 607639"/>
                <a:gd name="connsiteY105" fmla="*/ 60128 h 543283"/>
                <a:gd name="connsiteX106" fmla="*/ 63015 w 607639"/>
                <a:gd name="connsiteY106" fmla="*/ 93198 h 543283"/>
                <a:gd name="connsiteX107" fmla="*/ 26345 w 607639"/>
                <a:gd name="connsiteY107" fmla="*/ 90353 h 543283"/>
                <a:gd name="connsiteX108" fmla="*/ 11570 w 607639"/>
                <a:gd name="connsiteY108" fmla="*/ 102532 h 543283"/>
                <a:gd name="connsiteX109" fmla="*/ 0 w 607639"/>
                <a:gd name="connsiteY109" fmla="*/ 53638 h 543283"/>
                <a:gd name="connsiteX110" fmla="*/ 175249 w 607639"/>
                <a:gd name="connsiteY110" fmla="*/ 0 h 543283"/>
                <a:gd name="connsiteX111" fmla="*/ 220023 w 607639"/>
                <a:gd name="connsiteY111" fmla="*/ 44703 h 543283"/>
                <a:gd name="connsiteX112" fmla="*/ 175249 w 607639"/>
                <a:gd name="connsiteY112" fmla="*/ 89406 h 543283"/>
                <a:gd name="connsiteX113" fmla="*/ 130475 w 607639"/>
                <a:gd name="connsiteY113" fmla="*/ 44703 h 543283"/>
                <a:gd name="connsiteX114" fmla="*/ 175249 w 607639"/>
                <a:gd name="connsiteY114" fmla="*/ 0 h 54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7639" h="543283">
                  <a:moveTo>
                    <a:pt x="325601" y="258353"/>
                  </a:moveTo>
                  <a:cubicBezTo>
                    <a:pt x="323020" y="258353"/>
                    <a:pt x="320884" y="260485"/>
                    <a:pt x="320884" y="263063"/>
                  </a:cubicBezTo>
                  <a:lnTo>
                    <a:pt x="320884" y="306964"/>
                  </a:lnTo>
                  <a:cubicBezTo>
                    <a:pt x="320884" y="309541"/>
                    <a:pt x="323020" y="311674"/>
                    <a:pt x="325601" y="311674"/>
                  </a:cubicBezTo>
                  <a:lnTo>
                    <a:pt x="358086" y="311674"/>
                  </a:lnTo>
                  <a:cubicBezTo>
                    <a:pt x="360667" y="311674"/>
                    <a:pt x="362714" y="309541"/>
                    <a:pt x="362714" y="306964"/>
                  </a:cubicBezTo>
                  <a:lnTo>
                    <a:pt x="362714" y="263063"/>
                  </a:lnTo>
                  <a:cubicBezTo>
                    <a:pt x="362714" y="260485"/>
                    <a:pt x="360667" y="258353"/>
                    <a:pt x="358086" y="258353"/>
                  </a:cubicBezTo>
                  <a:close/>
                  <a:moveTo>
                    <a:pt x="390482" y="224938"/>
                  </a:moveTo>
                  <a:cubicBezTo>
                    <a:pt x="387901" y="224938"/>
                    <a:pt x="385765" y="227071"/>
                    <a:pt x="385765" y="229648"/>
                  </a:cubicBezTo>
                  <a:lnTo>
                    <a:pt x="385765" y="306964"/>
                  </a:lnTo>
                  <a:cubicBezTo>
                    <a:pt x="385765" y="309541"/>
                    <a:pt x="387901" y="311674"/>
                    <a:pt x="390482" y="311674"/>
                  </a:cubicBezTo>
                  <a:lnTo>
                    <a:pt x="422877" y="311674"/>
                  </a:lnTo>
                  <a:cubicBezTo>
                    <a:pt x="425458" y="311674"/>
                    <a:pt x="427594" y="309541"/>
                    <a:pt x="427594" y="306964"/>
                  </a:cubicBezTo>
                  <a:lnTo>
                    <a:pt x="427594" y="229648"/>
                  </a:lnTo>
                  <a:cubicBezTo>
                    <a:pt x="427594" y="227071"/>
                    <a:pt x="425458" y="224938"/>
                    <a:pt x="422877" y="224938"/>
                  </a:cubicBezTo>
                  <a:close/>
                  <a:moveTo>
                    <a:pt x="455273" y="191790"/>
                  </a:moveTo>
                  <a:cubicBezTo>
                    <a:pt x="452692" y="191790"/>
                    <a:pt x="450645" y="193923"/>
                    <a:pt x="450645" y="196500"/>
                  </a:cubicBezTo>
                  <a:lnTo>
                    <a:pt x="450645" y="306964"/>
                  </a:lnTo>
                  <a:cubicBezTo>
                    <a:pt x="450645" y="309541"/>
                    <a:pt x="452692" y="311674"/>
                    <a:pt x="455273" y="311674"/>
                  </a:cubicBezTo>
                  <a:lnTo>
                    <a:pt x="487757" y="311674"/>
                  </a:lnTo>
                  <a:cubicBezTo>
                    <a:pt x="490338" y="311674"/>
                    <a:pt x="492474" y="309541"/>
                    <a:pt x="492474" y="306964"/>
                  </a:cubicBezTo>
                  <a:lnTo>
                    <a:pt x="492474" y="196500"/>
                  </a:lnTo>
                  <a:cubicBezTo>
                    <a:pt x="492474" y="193923"/>
                    <a:pt x="490338" y="191790"/>
                    <a:pt x="487757" y="191790"/>
                  </a:cubicBezTo>
                  <a:close/>
                  <a:moveTo>
                    <a:pt x="520153" y="154821"/>
                  </a:moveTo>
                  <a:cubicBezTo>
                    <a:pt x="517572" y="154821"/>
                    <a:pt x="515436" y="156865"/>
                    <a:pt x="515436" y="159442"/>
                  </a:cubicBezTo>
                  <a:lnTo>
                    <a:pt x="515436" y="306964"/>
                  </a:lnTo>
                  <a:cubicBezTo>
                    <a:pt x="515436" y="309541"/>
                    <a:pt x="517572" y="311674"/>
                    <a:pt x="520153" y="311674"/>
                  </a:cubicBezTo>
                  <a:lnTo>
                    <a:pt x="552638" y="311674"/>
                  </a:lnTo>
                  <a:cubicBezTo>
                    <a:pt x="555219" y="311674"/>
                    <a:pt x="557266" y="309541"/>
                    <a:pt x="557266" y="306964"/>
                  </a:cubicBezTo>
                  <a:lnTo>
                    <a:pt x="557266" y="159442"/>
                  </a:lnTo>
                  <a:cubicBezTo>
                    <a:pt x="557266" y="156865"/>
                    <a:pt x="555219" y="154821"/>
                    <a:pt x="552638" y="154821"/>
                  </a:cubicBezTo>
                  <a:close/>
                  <a:moveTo>
                    <a:pt x="164627" y="103316"/>
                  </a:moveTo>
                  <a:lnTo>
                    <a:pt x="185811" y="103316"/>
                  </a:lnTo>
                  <a:cubicBezTo>
                    <a:pt x="188214" y="103316"/>
                    <a:pt x="189727" y="105805"/>
                    <a:pt x="188570" y="107938"/>
                  </a:cubicBezTo>
                  <a:lnTo>
                    <a:pt x="180827" y="121893"/>
                  </a:lnTo>
                  <a:lnTo>
                    <a:pt x="189460" y="137714"/>
                  </a:lnTo>
                  <a:cubicBezTo>
                    <a:pt x="190528" y="139580"/>
                    <a:pt x="190884" y="141713"/>
                    <a:pt x="190439" y="143847"/>
                  </a:cubicBezTo>
                  <a:lnTo>
                    <a:pt x="184120" y="173533"/>
                  </a:lnTo>
                  <a:cubicBezTo>
                    <a:pt x="187057" y="165712"/>
                    <a:pt x="207350" y="112827"/>
                    <a:pt x="210911" y="103672"/>
                  </a:cubicBezTo>
                  <a:cubicBezTo>
                    <a:pt x="217675" y="103761"/>
                    <a:pt x="224618" y="103850"/>
                    <a:pt x="231293" y="103939"/>
                  </a:cubicBezTo>
                  <a:cubicBezTo>
                    <a:pt x="234408" y="104027"/>
                    <a:pt x="237434" y="104650"/>
                    <a:pt x="240283" y="105983"/>
                  </a:cubicBezTo>
                  <a:lnTo>
                    <a:pt x="296535" y="132381"/>
                  </a:lnTo>
                  <a:lnTo>
                    <a:pt x="358305" y="113627"/>
                  </a:lnTo>
                  <a:cubicBezTo>
                    <a:pt x="369698" y="110160"/>
                    <a:pt x="381803" y="116560"/>
                    <a:pt x="385274" y="128026"/>
                  </a:cubicBezTo>
                  <a:cubicBezTo>
                    <a:pt x="388745" y="139403"/>
                    <a:pt x="382248" y="151402"/>
                    <a:pt x="370855" y="154868"/>
                  </a:cubicBezTo>
                  <a:lnTo>
                    <a:pt x="301163" y="176111"/>
                  </a:lnTo>
                  <a:cubicBezTo>
                    <a:pt x="296001" y="177622"/>
                    <a:pt x="290482" y="177177"/>
                    <a:pt x="285765" y="174955"/>
                  </a:cubicBezTo>
                  <a:lnTo>
                    <a:pt x="231916" y="149713"/>
                  </a:lnTo>
                  <a:cubicBezTo>
                    <a:pt x="231916" y="365163"/>
                    <a:pt x="232361" y="177977"/>
                    <a:pt x="232361" y="517329"/>
                  </a:cubicBezTo>
                  <a:cubicBezTo>
                    <a:pt x="232361" y="531639"/>
                    <a:pt x="220790" y="543283"/>
                    <a:pt x="206460" y="543283"/>
                  </a:cubicBezTo>
                  <a:cubicBezTo>
                    <a:pt x="192130" y="543283"/>
                    <a:pt x="180470" y="531639"/>
                    <a:pt x="180470" y="517329"/>
                  </a:cubicBezTo>
                  <a:lnTo>
                    <a:pt x="180470" y="310412"/>
                  </a:lnTo>
                  <a:lnTo>
                    <a:pt x="169345" y="310412"/>
                  </a:lnTo>
                  <a:lnTo>
                    <a:pt x="169345" y="517329"/>
                  </a:lnTo>
                  <a:cubicBezTo>
                    <a:pt x="169345" y="531639"/>
                    <a:pt x="157685" y="543283"/>
                    <a:pt x="143355" y="543283"/>
                  </a:cubicBezTo>
                  <a:cubicBezTo>
                    <a:pt x="129114" y="543283"/>
                    <a:pt x="117454" y="531639"/>
                    <a:pt x="117454" y="517329"/>
                  </a:cubicBezTo>
                  <a:cubicBezTo>
                    <a:pt x="117454" y="517329"/>
                    <a:pt x="117454" y="176022"/>
                    <a:pt x="117454" y="161534"/>
                  </a:cubicBezTo>
                  <a:lnTo>
                    <a:pt x="97695" y="209353"/>
                  </a:lnTo>
                  <a:cubicBezTo>
                    <a:pt x="90485" y="226685"/>
                    <a:pt x="66008" y="227218"/>
                    <a:pt x="58087" y="210153"/>
                  </a:cubicBezTo>
                  <a:lnTo>
                    <a:pt x="22573" y="133536"/>
                  </a:lnTo>
                  <a:cubicBezTo>
                    <a:pt x="17500" y="122693"/>
                    <a:pt x="22217" y="109894"/>
                    <a:pt x="33076" y="104916"/>
                  </a:cubicBezTo>
                  <a:cubicBezTo>
                    <a:pt x="43846" y="99850"/>
                    <a:pt x="56752" y="104561"/>
                    <a:pt x="61736" y="115404"/>
                  </a:cubicBezTo>
                  <a:lnTo>
                    <a:pt x="76600" y="147313"/>
                  </a:lnTo>
                  <a:lnTo>
                    <a:pt x="85412" y="125892"/>
                  </a:lnTo>
                  <a:cubicBezTo>
                    <a:pt x="91019" y="112471"/>
                    <a:pt x="104103" y="103672"/>
                    <a:pt x="118700" y="103672"/>
                  </a:cubicBezTo>
                  <a:lnTo>
                    <a:pt x="138994" y="103672"/>
                  </a:lnTo>
                  <a:cubicBezTo>
                    <a:pt x="152434" y="138247"/>
                    <a:pt x="153680" y="143402"/>
                    <a:pt x="165428" y="173533"/>
                  </a:cubicBezTo>
                  <a:lnTo>
                    <a:pt x="159910" y="143758"/>
                  </a:lnTo>
                  <a:cubicBezTo>
                    <a:pt x="159554" y="141713"/>
                    <a:pt x="159910" y="139580"/>
                    <a:pt x="160889" y="137714"/>
                  </a:cubicBezTo>
                  <a:lnTo>
                    <a:pt x="169612" y="121893"/>
                  </a:lnTo>
                  <a:lnTo>
                    <a:pt x="161868" y="107938"/>
                  </a:lnTo>
                  <a:cubicBezTo>
                    <a:pt x="160711" y="105805"/>
                    <a:pt x="162224" y="103316"/>
                    <a:pt x="164627" y="103316"/>
                  </a:cubicBezTo>
                  <a:close/>
                  <a:moveTo>
                    <a:pt x="376420" y="97945"/>
                  </a:moveTo>
                  <a:lnTo>
                    <a:pt x="576133" y="97945"/>
                  </a:lnTo>
                  <a:cubicBezTo>
                    <a:pt x="593488" y="97945"/>
                    <a:pt x="607639" y="112075"/>
                    <a:pt x="607639" y="129316"/>
                  </a:cubicBezTo>
                  <a:lnTo>
                    <a:pt x="607639" y="336112"/>
                  </a:lnTo>
                  <a:cubicBezTo>
                    <a:pt x="607639" y="353442"/>
                    <a:pt x="593488" y="367572"/>
                    <a:pt x="576133" y="367572"/>
                  </a:cubicBezTo>
                  <a:lnTo>
                    <a:pt x="491139" y="367572"/>
                  </a:lnTo>
                  <a:lnTo>
                    <a:pt x="551214" y="517404"/>
                  </a:lnTo>
                  <a:cubicBezTo>
                    <a:pt x="555130" y="527091"/>
                    <a:pt x="550413" y="538021"/>
                    <a:pt x="540712" y="541843"/>
                  </a:cubicBezTo>
                  <a:cubicBezTo>
                    <a:pt x="531100" y="545753"/>
                    <a:pt x="520153" y="541043"/>
                    <a:pt x="516237" y="531445"/>
                  </a:cubicBezTo>
                  <a:lnTo>
                    <a:pt x="450645" y="367572"/>
                  </a:lnTo>
                  <a:lnTo>
                    <a:pt x="428039" y="367572"/>
                  </a:lnTo>
                  <a:lnTo>
                    <a:pt x="363337" y="531356"/>
                  </a:lnTo>
                  <a:cubicBezTo>
                    <a:pt x="359510" y="540954"/>
                    <a:pt x="348563" y="545753"/>
                    <a:pt x="338862" y="541932"/>
                  </a:cubicBezTo>
                  <a:cubicBezTo>
                    <a:pt x="329161" y="538110"/>
                    <a:pt x="324444" y="527179"/>
                    <a:pt x="328271" y="517493"/>
                  </a:cubicBezTo>
                  <a:lnTo>
                    <a:pt x="387545" y="367572"/>
                  </a:lnTo>
                  <a:lnTo>
                    <a:pt x="302106" y="367572"/>
                  </a:lnTo>
                  <a:cubicBezTo>
                    <a:pt x="284751" y="367572"/>
                    <a:pt x="270689" y="353442"/>
                    <a:pt x="270689" y="336201"/>
                  </a:cubicBezTo>
                  <a:lnTo>
                    <a:pt x="270689" y="186991"/>
                  </a:lnTo>
                  <a:lnTo>
                    <a:pt x="281013" y="191079"/>
                  </a:lnTo>
                  <a:cubicBezTo>
                    <a:pt x="289112" y="194278"/>
                    <a:pt x="298012" y="194545"/>
                    <a:pt x="306111" y="192057"/>
                  </a:cubicBezTo>
                  <a:lnTo>
                    <a:pt x="375797" y="170906"/>
                  </a:lnTo>
                  <a:cubicBezTo>
                    <a:pt x="396000" y="164774"/>
                    <a:pt x="407391" y="143357"/>
                    <a:pt x="401251" y="123184"/>
                  </a:cubicBezTo>
                  <a:cubicBezTo>
                    <a:pt x="397424" y="110742"/>
                    <a:pt x="387901" y="101677"/>
                    <a:pt x="376420" y="97945"/>
                  </a:cubicBezTo>
                  <a:close/>
                  <a:moveTo>
                    <a:pt x="302094" y="97945"/>
                  </a:moveTo>
                  <a:lnTo>
                    <a:pt x="352756" y="97945"/>
                  </a:lnTo>
                  <a:lnTo>
                    <a:pt x="296485" y="114951"/>
                  </a:lnTo>
                  <a:lnTo>
                    <a:pt x="278945" y="108131"/>
                  </a:lnTo>
                  <a:cubicBezTo>
                    <a:pt x="284732" y="101842"/>
                    <a:pt x="292924" y="97945"/>
                    <a:pt x="302094" y="97945"/>
                  </a:cubicBezTo>
                  <a:close/>
                  <a:moveTo>
                    <a:pt x="14063" y="37814"/>
                  </a:moveTo>
                  <a:cubicBezTo>
                    <a:pt x="17000" y="34436"/>
                    <a:pt x="22607" y="35858"/>
                    <a:pt x="23675" y="40214"/>
                  </a:cubicBezTo>
                  <a:lnTo>
                    <a:pt x="26701" y="52927"/>
                  </a:lnTo>
                  <a:lnTo>
                    <a:pt x="45125" y="52393"/>
                  </a:lnTo>
                  <a:cubicBezTo>
                    <a:pt x="49931" y="52305"/>
                    <a:pt x="54115" y="55505"/>
                    <a:pt x="55183" y="60128"/>
                  </a:cubicBezTo>
                  <a:lnTo>
                    <a:pt x="63015" y="93198"/>
                  </a:lnTo>
                  <a:cubicBezTo>
                    <a:pt x="52157" y="85908"/>
                    <a:pt x="38272" y="84841"/>
                    <a:pt x="26345" y="90353"/>
                  </a:cubicBezTo>
                  <a:cubicBezTo>
                    <a:pt x="20204" y="93198"/>
                    <a:pt x="15220" y="97465"/>
                    <a:pt x="11570" y="102532"/>
                  </a:cubicBezTo>
                  <a:lnTo>
                    <a:pt x="0" y="53638"/>
                  </a:lnTo>
                  <a:close/>
                  <a:moveTo>
                    <a:pt x="175249" y="0"/>
                  </a:moveTo>
                  <a:cubicBezTo>
                    <a:pt x="199995" y="0"/>
                    <a:pt x="220023" y="19996"/>
                    <a:pt x="220023" y="44703"/>
                  </a:cubicBezTo>
                  <a:cubicBezTo>
                    <a:pt x="220023" y="69587"/>
                    <a:pt x="199728" y="89406"/>
                    <a:pt x="175249" y="89406"/>
                  </a:cubicBezTo>
                  <a:cubicBezTo>
                    <a:pt x="150681" y="89406"/>
                    <a:pt x="130475" y="69499"/>
                    <a:pt x="130475" y="44703"/>
                  </a:cubicBezTo>
                  <a:cubicBezTo>
                    <a:pt x="130475" y="19996"/>
                    <a:pt x="150503" y="0"/>
                    <a:pt x="1752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9513570" y="4321810"/>
            <a:ext cx="148717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964930" y="5020945"/>
            <a:ext cx="2792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咨询服务电话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87375" y="3431540"/>
            <a:ext cx="0" cy="24352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158615" y="3388360"/>
            <a:ext cx="0" cy="24352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716645" y="3378835"/>
            <a:ext cx="0" cy="24352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824990" y="3323590"/>
            <a:ext cx="968375" cy="908050"/>
            <a:chOff x="8016509" y="2624163"/>
            <a:chExt cx="1291814" cy="1291814"/>
          </a:xfrm>
        </p:grpSpPr>
        <p:sp>
          <p:nvSpPr>
            <p:cNvPr id="20" name="椭圆 19"/>
            <p:cNvSpPr/>
            <p:nvPr/>
          </p:nvSpPr>
          <p:spPr>
            <a:xfrm>
              <a:off x="8156448" y="2756916"/>
              <a:ext cx="1011936" cy="101193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 rot="5118468">
              <a:off x="8016509" y="2624163"/>
              <a:ext cx="1291814" cy="1291814"/>
            </a:xfrm>
            <a:prstGeom prst="blockArc">
              <a:avLst>
                <a:gd name="adj1" fmla="val 5956882"/>
                <a:gd name="adj2" fmla="val 45231"/>
                <a:gd name="adj3" fmla="val 4758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241" y="2906402"/>
              <a:ext cx="711587" cy="71158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</p:pic>
      </p:grpSp>
      <p:sp>
        <p:nvSpPr>
          <p:cNvPr id="39" name="文本框 38"/>
          <p:cNvSpPr txBox="1"/>
          <p:nvPr/>
        </p:nvSpPr>
        <p:spPr>
          <a:xfrm>
            <a:off x="1565910" y="4425315"/>
            <a:ext cx="148717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31495" y="5080000"/>
            <a:ext cx="3260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申报人操作流程</a:t>
            </a:r>
          </a:p>
        </p:txBody>
      </p:sp>
    </p:spTree>
    <p:extLst>
      <p:ext uri="{BB962C8B-B14F-4D97-AF65-F5344CB8AC3E}">
        <p14:creationId xmlns:p14="http://schemas.microsoft.com/office/powerpoint/2010/main" val="177366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 descr="서브배경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3"/>
          <p:cNvGrpSpPr/>
          <p:nvPr/>
        </p:nvGrpSpPr>
        <p:grpSpPr bwMode="auto">
          <a:xfrm>
            <a:off x="3368675" y="1"/>
            <a:ext cx="7442200" cy="6475413"/>
            <a:chOff x="0" y="0"/>
            <a:chExt cx="7442200" cy="6475413"/>
          </a:xfrm>
        </p:grpSpPr>
        <p:pic>
          <p:nvPicPr>
            <p:cNvPr id="36868" name="Picture 39" descr="반짝이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5775"/>
              <a:ext cx="6688138" cy="524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69" name="Picture 19" descr="빛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38" y="0"/>
              <a:ext cx="6875462" cy="6237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0" name="Picture 21" descr="파란빛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538" y="0"/>
              <a:ext cx="6207125" cy="622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22" descr="빛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663" y="0"/>
              <a:ext cx="6208712" cy="622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23" descr="빛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141" y="0"/>
              <a:ext cx="5824537" cy="647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4" name="Picture 12" descr="컴퓨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18" y="2349818"/>
            <a:ext cx="2906712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ogo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90" y="605899"/>
            <a:ext cx="44291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601845" y="2873375"/>
            <a:ext cx="6958965" cy="1968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40000"/>
              </a:lnSpc>
              <a:spcBef>
                <a:spcPct val="2500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如有问题，请咨询预算管理科</a:t>
            </a:r>
          </a:p>
          <a:p>
            <a:pPr fontAlgn="base">
              <a:lnSpc>
                <a:spcPct val="140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86983870</a:t>
            </a:r>
            <a:r>
              <a:rPr lang="zh-CN" altLang="en-US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86983318</a:t>
            </a:r>
            <a:r>
              <a:rPr lang="en-US" altLang="zh-CN" sz="4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</a:t>
            </a:r>
            <a:endParaRPr lang="zh-CN" altLang="en-US" sz="32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80473" y="120316"/>
            <a:ext cx="11869666" cy="2357268"/>
            <a:chOff x="180473" y="120316"/>
            <a:chExt cx="11869666" cy="2357268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73" y="120316"/>
              <a:ext cx="4490019" cy="2330728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422" y="120316"/>
              <a:ext cx="3496091" cy="2330727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444" y="120316"/>
              <a:ext cx="3741695" cy="2357268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0" y="-16163"/>
            <a:ext cx="12192000" cy="26276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363725" y="331585"/>
            <a:ext cx="3079502" cy="625428"/>
            <a:chOff x="2838" y="1917"/>
            <a:chExt cx="2004" cy="482"/>
          </a:xfrm>
          <a:solidFill>
            <a:schemeClr val="bg1"/>
          </a:solidFill>
        </p:grpSpPr>
        <p:sp>
          <p:nvSpPr>
            <p:cNvPr id="47" name="Freeform 5"/>
            <p:cNvSpPr/>
            <p:nvPr/>
          </p:nvSpPr>
          <p:spPr bwMode="auto">
            <a:xfrm>
              <a:off x="3174" y="1952"/>
              <a:ext cx="191" cy="302"/>
            </a:xfrm>
            <a:custGeom>
              <a:avLst/>
              <a:gdLst>
                <a:gd name="T0" fmla="*/ 97 w 100"/>
                <a:gd name="T1" fmla="*/ 25 h 156"/>
                <a:gd name="T2" fmla="*/ 98 w 100"/>
                <a:gd name="T3" fmla="*/ 138 h 156"/>
                <a:gd name="T4" fmla="*/ 85 w 100"/>
                <a:gd name="T5" fmla="*/ 153 h 156"/>
                <a:gd name="T6" fmla="*/ 49 w 100"/>
                <a:gd name="T7" fmla="*/ 117 h 156"/>
                <a:gd name="T8" fmla="*/ 57 w 100"/>
                <a:gd name="T9" fmla="*/ 123 h 156"/>
                <a:gd name="T10" fmla="*/ 57 w 100"/>
                <a:gd name="T11" fmla="*/ 119 h 156"/>
                <a:gd name="T12" fmla="*/ 77 w 100"/>
                <a:gd name="T13" fmla="*/ 134 h 156"/>
                <a:gd name="T14" fmla="*/ 83 w 100"/>
                <a:gd name="T15" fmla="*/ 121 h 156"/>
                <a:gd name="T16" fmla="*/ 76 w 100"/>
                <a:gd name="T17" fmla="*/ 31 h 156"/>
                <a:gd name="T18" fmla="*/ 66 w 100"/>
                <a:gd name="T19" fmla="*/ 7 h 156"/>
                <a:gd name="T20" fmla="*/ 0 w 100"/>
                <a:gd name="T21" fmla="*/ 28 h 156"/>
                <a:gd name="T22" fmla="*/ 1 w 100"/>
                <a:gd name="T23" fmla="*/ 26 h 156"/>
                <a:gd name="T24" fmla="*/ 58 w 100"/>
                <a:gd name="T25" fmla="*/ 4 h 156"/>
                <a:gd name="T26" fmla="*/ 97 w 100"/>
                <a:gd name="T27" fmla="*/ 2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56">
                  <a:moveTo>
                    <a:pt x="97" y="25"/>
                  </a:moveTo>
                  <a:cubicBezTo>
                    <a:pt x="87" y="33"/>
                    <a:pt x="100" y="117"/>
                    <a:pt x="98" y="138"/>
                  </a:cubicBezTo>
                  <a:cubicBezTo>
                    <a:pt x="96" y="153"/>
                    <a:pt x="93" y="156"/>
                    <a:pt x="85" y="153"/>
                  </a:cubicBezTo>
                  <a:cubicBezTo>
                    <a:pt x="75" y="149"/>
                    <a:pt x="51" y="124"/>
                    <a:pt x="49" y="117"/>
                  </a:cubicBezTo>
                  <a:cubicBezTo>
                    <a:pt x="50" y="117"/>
                    <a:pt x="55" y="122"/>
                    <a:pt x="57" y="123"/>
                  </a:cubicBezTo>
                  <a:cubicBezTo>
                    <a:pt x="57" y="121"/>
                    <a:pt x="56" y="121"/>
                    <a:pt x="57" y="119"/>
                  </a:cubicBezTo>
                  <a:cubicBezTo>
                    <a:pt x="61" y="123"/>
                    <a:pt x="74" y="133"/>
                    <a:pt x="77" y="134"/>
                  </a:cubicBezTo>
                  <a:cubicBezTo>
                    <a:pt x="84" y="134"/>
                    <a:pt x="81" y="126"/>
                    <a:pt x="83" y="121"/>
                  </a:cubicBezTo>
                  <a:cubicBezTo>
                    <a:pt x="82" y="103"/>
                    <a:pt x="75" y="47"/>
                    <a:pt x="76" y="31"/>
                  </a:cubicBezTo>
                  <a:cubicBezTo>
                    <a:pt x="75" y="20"/>
                    <a:pt x="75" y="10"/>
                    <a:pt x="66" y="7"/>
                  </a:cubicBezTo>
                  <a:cubicBezTo>
                    <a:pt x="42" y="8"/>
                    <a:pt x="23" y="28"/>
                    <a:pt x="0" y="28"/>
                  </a:cubicBezTo>
                  <a:cubicBezTo>
                    <a:pt x="0" y="27"/>
                    <a:pt x="1" y="27"/>
                    <a:pt x="1" y="26"/>
                  </a:cubicBezTo>
                  <a:cubicBezTo>
                    <a:pt x="8" y="17"/>
                    <a:pt x="58" y="4"/>
                    <a:pt x="58" y="4"/>
                  </a:cubicBezTo>
                  <a:cubicBezTo>
                    <a:pt x="73" y="0"/>
                    <a:pt x="97" y="4"/>
                    <a:pt x="9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6"/>
            <p:cNvSpPr/>
            <p:nvPr/>
          </p:nvSpPr>
          <p:spPr bwMode="auto">
            <a:xfrm>
              <a:off x="3254" y="1985"/>
              <a:ext cx="48" cy="39"/>
            </a:xfrm>
            <a:custGeom>
              <a:avLst/>
              <a:gdLst>
                <a:gd name="T0" fmla="*/ 7 w 25"/>
                <a:gd name="T1" fmla="*/ 1 h 20"/>
                <a:gd name="T2" fmla="*/ 24 w 25"/>
                <a:gd name="T3" fmla="*/ 9 h 20"/>
                <a:gd name="T4" fmla="*/ 24 w 25"/>
                <a:gd name="T5" fmla="*/ 16 h 20"/>
                <a:gd name="T6" fmla="*/ 12 w 25"/>
                <a:gd name="T7" fmla="*/ 17 h 20"/>
                <a:gd name="T8" fmla="*/ 1 w 25"/>
                <a:gd name="T9" fmla="*/ 5 h 20"/>
                <a:gd name="T10" fmla="*/ 7 w 25"/>
                <a:gd name="T1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0">
                  <a:moveTo>
                    <a:pt x="7" y="1"/>
                  </a:moveTo>
                  <a:cubicBezTo>
                    <a:pt x="12" y="2"/>
                    <a:pt x="17" y="1"/>
                    <a:pt x="24" y="9"/>
                  </a:cubicBezTo>
                  <a:cubicBezTo>
                    <a:pt x="25" y="11"/>
                    <a:pt x="25" y="13"/>
                    <a:pt x="24" y="16"/>
                  </a:cubicBezTo>
                  <a:cubicBezTo>
                    <a:pt x="23" y="18"/>
                    <a:pt x="15" y="20"/>
                    <a:pt x="12" y="17"/>
                  </a:cubicBezTo>
                  <a:cubicBezTo>
                    <a:pt x="9" y="13"/>
                    <a:pt x="2" y="8"/>
                    <a:pt x="1" y="5"/>
                  </a:cubicBezTo>
                  <a:cubicBezTo>
                    <a:pt x="0" y="2"/>
                    <a:pt x="5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3124" y="2020"/>
              <a:ext cx="27" cy="180"/>
            </a:xfrm>
            <a:custGeom>
              <a:avLst/>
              <a:gdLst>
                <a:gd name="T0" fmla="*/ 5 w 14"/>
                <a:gd name="T1" fmla="*/ 0 h 93"/>
                <a:gd name="T2" fmla="*/ 8 w 14"/>
                <a:gd name="T3" fmla="*/ 9 h 93"/>
                <a:gd name="T4" fmla="*/ 14 w 14"/>
                <a:gd name="T5" fmla="*/ 91 h 93"/>
                <a:gd name="T6" fmla="*/ 9 w 14"/>
                <a:gd name="T7" fmla="*/ 93 h 93"/>
                <a:gd name="T8" fmla="*/ 1 w 14"/>
                <a:gd name="T9" fmla="*/ 86 h 93"/>
                <a:gd name="T10" fmla="*/ 3 w 14"/>
                <a:gd name="T11" fmla="*/ 6 h 93"/>
                <a:gd name="T12" fmla="*/ 5 w 14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3">
                  <a:moveTo>
                    <a:pt x="5" y="0"/>
                  </a:moveTo>
                  <a:cubicBezTo>
                    <a:pt x="6" y="1"/>
                    <a:pt x="8" y="1"/>
                    <a:pt x="8" y="9"/>
                  </a:cubicBezTo>
                  <a:cubicBezTo>
                    <a:pt x="9" y="10"/>
                    <a:pt x="10" y="90"/>
                    <a:pt x="14" y="91"/>
                  </a:cubicBezTo>
                  <a:cubicBezTo>
                    <a:pt x="11" y="92"/>
                    <a:pt x="12" y="93"/>
                    <a:pt x="9" y="93"/>
                  </a:cubicBezTo>
                  <a:cubicBezTo>
                    <a:pt x="6" y="90"/>
                    <a:pt x="3" y="90"/>
                    <a:pt x="1" y="86"/>
                  </a:cubicBezTo>
                  <a:cubicBezTo>
                    <a:pt x="4" y="67"/>
                    <a:pt x="0" y="31"/>
                    <a:pt x="3" y="6"/>
                  </a:cubicBezTo>
                  <a:cubicBezTo>
                    <a:pt x="3" y="3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Freeform 8"/>
            <p:cNvSpPr/>
            <p:nvPr/>
          </p:nvSpPr>
          <p:spPr bwMode="auto">
            <a:xfrm>
              <a:off x="2838" y="2053"/>
              <a:ext cx="99" cy="46"/>
            </a:xfrm>
            <a:custGeom>
              <a:avLst/>
              <a:gdLst>
                <a:gd name="T0" fmla="*/ 52 w 52"/>
                <a:gd name="T1" fmla="*/ 24 h 24"/>
                <a:gd name="T2" fmla="*/ 33 w 52"/>
                <a:gd name="T3" fmla="*/ 16 h 24"/>
                <a:gd name="T4" fmla="*/ 17 w 52"/>
                <a:gd name="T5" fmla="*/ 9 h 24"/>
                <a:gd name="T6" fmla="*/ 0 w 52"/>
                <a:gd name="T7" fmla="*/ 0 h 24"/>
                <a:gd name="T8" fmla="*/ 20 w 52"/>
                <a:gd name="T9" fmla="*/ 2 h 24"/>
                <a:gd name="T10" fmla="*/ 44 w 52"/>
                <a:gd name="T11" fmla="*/ 15 h 24"/>
                <a:gd name="T12" fmla="*/ 52 w 52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4">
                  <a:moveTo>
                    <a:pt x="52" y="24"/>
                  </a:moveTo>
                  <a:cubicBezTo>
                    <a:pt x="43" y="24"/>
                    <a:pt x="42" y="22"/>
                    <a:pt x="33" y="16"/>
                  </a:cubicBezTo>
                  <a:cubicBezTo>
                    <a:pt x="31" y="14"/>
                    <a:pt x="27" y="11"/>
                    <a:pt x="17" y="9"/>
                  </a:cubicBezTo>
                  <a:cubicBezTo>
                    <a:pt x="14" y="6"/>
                    <a:pt x="3" y="4"/>
                    <a:pt x="0" y="0"/>
                  </a:cubicBezTo>
                  <a:cubicBezTo>
                    <a:pt x="8" y="0"/>
                    <a:pt x="14" y="0"/>
                    <a:pt x="20" y="2"/>
                  </a:cubicBezTo>
                  <a:cubicBezTo>
                    <a:pt x="22" y="4"/>
                    <a:pt x="34" y="6"/>
                    <a:pt x="44" y="15"/>
                  </a:cubicBezTo>
                  <a:cubicBezTo>
                    <a:pt x="48" y="18"/>
                    <a:pt x="51" y="19"/>
                    <a:pt x="5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Freeform 9"/>
            <p:cNvSpPr>
              <a:spLocks noEditPoints="1"/>
            </p:cNvSpPr>
            <p:nvPr/>
          </p:nvSpPr>
          <p:spPr bwMode="auto">
            <a:xfrm>
              <a:off x="2924" y="1917"/>
              <a:ext cx="164" cy="360"/>
            </a:xfrm>
            <a:custGeom>
              <a:avLst/>
              <a:gdLst>
                <a:gd name="T0" fmla="*/ 39 w 86"/>
                <a:gd name="T1" fmla="*/ 38 h 186"/>
                <a:gd name="T2" fmla="*/ 56 w 86"/>
                <a:gd name="T3" fmla="*/ 34 h 186"/>
                <a:gd name="T4" fmla="*/ 59 w 86"/>
                <a:gd name="T5" fmla="*/ 31 h 186"/>
                <a:gd name="T6" fmla="*/ 85 w 86"/>
                <a:gd name="T7" fmla="*/ 43 h 186"/>
                <a:gd name="T8" fmla="*/ 85 w 86"/>
                <a:gd name="T9" fmla="*/ 48 h 186"/>
                <a:gd name="T10" fmla="*/ 64 w 86"/>
                <a:gd name="T11" fmla="*/ 61 h 186"/>
                <a:gd name="T12" fmla="*/ 55 w 86"/>
                <a:gd name="T13" fmla="*/ 72 h 186"/>
                <a:gd name="T14" fmla="*/ 57 w 86"/>
                <a:gd name="T15" fmla="*/ 81 h 186"/>
                <a:gd name="T16" fmla="*/ 39 w 86"/>
                <a:gd name="T17" fmla="*/ 88 h 186"/>
                <a:gd name="T18" fmla="*/ 39 w 86"/>
                <a:gd name="T19" fmla="*/ 55 h 186"/>
                <a:gd name="T20" fmla="*/ 45 w 86"/>
                <a:gd name="T21" fmla="*/ 48 h 186"/>
                <a:gd name="T22" fmla="*/ 39 w 86"/>
                <a:gd name="T23" fmla="*/ 49 h 186"/>
                <a:gd name="T24" fmla="*/ 39 w 86"/>
                <a:gd name="T25" fmla="*/ 38 h 186"/>
                <a:gd name="T26" fmla="*/ 12 w 86"/>
                <a:gd name="T27" fmla="*/ 1 h 186"/>
                <a:gd name="T28" fmla="*/ 30 w 86"/>
                <a:gd name="T29" fmla="*/ 8 h 186"/>
                <a:gd name="T30" fmla="*/ 34 w 86"/>
                <a:gd name="T31" fmla="*/ 14 h 186"/>
                <a:gd name="T32" fmla="*/ 34 w 86"/>
                <a:gd name="T33" fmla="*/ 39 h 186"/>
                <a:gd name="T34" fmla="*/ 39 w 86"/>
                <a:gd name="T35" fmla="*/ 38 h 186"/>
                <a:gd name="T36" fmla="*/ 39 w 86"/>
                <a:gd name="T37" fmla="*/ 49 h 186"/>
                <a:gd name="T38" fmla="*/ 34 w 86"/>
                <a:gd name="T39" fmla="*/ 50 h 186"/>
                <a:gd name="T40" fmla="*/ 33 w 86"/>
                <a:gd name="T41" fmla="*/ 63 h 186"/>
                <a:gd name="T42" fmla="*/ 39 w 86"/>
                <a:gd name="T43" fmla="*/ 55 h 186"/>
                <a:gd name="T44" fmla="*/ 39 w 86"/>
                <a:gd name="T45" fmla="*/ 88 h 186"/>
                <a:gd name="T46" fmla="*/ 35 w 86"/>
                <a:gd name="T47" fmla="*/ 91 h 186"/>
                <a:gd name="T48" fmla="*/ 26 w 86"/>
                <a:gd name="T49" fmla="*/ 183 h 186"/>
                <a:gd name="T50" fmla="*/ 23 w 86"/>
                <a:gd name="T51" fmla="*/ 186 h 186"/>
                <a:gd name="T52" fmla="*/ 20 w 86"/>
                <a:gd name="T53" fmla="*/ 97 h 186"/>
                <a:gd name="T54" fmla="*/ 16 w 86"/>
                <a:gd name="T55" fmla="*/ 92 h 186"/>
                <a:gd name="T56" fmla="*/ 17 w 86"/>
                <a:gd name="T57" fmla="*/ 81 h 186"/>
                <a:gd name="T58" fmla="*/ 20 w 86"/>
                <a:gd name="T59" fmla="*/ 79 h 186"/>
                <a:gd name="T60" fmla="*/ 19 w 86"/>
                <a:gd name="T61" fmla="*/ 54 h 186"/>
                <a:gd name="T62" fmla="*/ 0 w 86"/>
                <a:gd name="T63" fmla="*/ 53 h 186"/>
                <a:gd name="T64" fmla="*/ 8 w 86"/>
                <a:gd name="T65" fmla="*/ 47 h 186"/>
                <a:gd name="T66" fmla="*/ 18 w 86"/>
                <a:gd name="T67" fmla="*/ 44 h 186"/>
                <a:gd name="T68" fmla="*/ 17 w 86"/>
                <a:gd name="T69" fmla="*/ 17 h 186"/>
                <a:gd name="T70" fmla="*/ 15 w 86"/>
                <a:gd name="T71" fmla="*/ 6 h 186"/>
                <a:gd name="T72" fmla="*/ 12 w 86"/>
                <a:gd name="T73" fmla="*/ 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86">
                  <a:moveTo>
                    <a:pt x="39" y="38"/>
                  </a:moveTo>
                  <a:cubicBezTo>
                    <a:pt x="45" y="37"/>
                    <a:pt x="50" y="35"/>
                    <a:pt x="56" y="34"/>
                  </a:cubicBezTo>
                  <a:cubicBezTo>
                    <a:pt x="56" y="33"/>
                    <a:pt x="59" y="32"/>
                    <a:pt x="59" y="31"/>
                  </a:cubicBezTo>
                  <a:cubicBezTo>
                    <a:pt x="75" y="29"/>
                    <a:pt x="85" y="39"/>
                    <a:pt x="85" y="43"/>
                  </a:cubicBezTo>
                  <a:cubicBezTo>
                    <a:pt x="86" y="45"/>
                    <a:pt x="86" y="46"/>
                    <a:pt x="85" y="48"/>
                  </a:cubicBezTo>
                  <a:cubicBezTo>
                    <a:pt x="83" y="52"/>
                    <a:pt x="65" y="60"/>
                    <a:pt x="64" y="61"/>
                  </a:cubicBezTo>
                  <a:cubicBezTo>
                    <a:pt x="57" y="66"/>
                    <a:pt x="55" y="68"/>
                    <a:pt x="55" y="72"/>
                  </a:cubicBezTo>
                  <a:cubicBezTo>
                    <a:pt x="57" y="73"/>
                    <a:pt x="60" y="78"/>
                    <a:pt x="57" y="81"/>
                  </a:cubicBezTo>
                  <a:cubicBezTo>
                    <a:pt x="53" y="82"/>
                    <a:pt x="45" y="85"/>
                    <a:pt x="39" y="88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39" y="49"/>
                    <a:pt x="39" y="49"/>
                    <a:pt x="39" y="49"/>
                  </a:cubicBezTo>
                  <a:lnTo>
                    <a:pt x="39" y="38"/>
                  </a:lnTo>
                  <a:close/>
                  <a:moveTo>
                    <a:pt x="12" y="1"/>
                  </a:moveTo>
                  <a:cubicBezTo>
                    <a:pt x="19" y="0"/>
                    <a:pt x="26" y="1"/>
                    <a:pt x="30" y="8"/>
                  </a:cubicBezTo>
                  <a:cubicBezTo>
                    <a:pt x="31" y="8"/>
                    <a:pt x="33" y="12"/>
                    <a:pt x="34" y="14"/>
                  </a:cubicBezTo>
                  <a:cubicBezTo>
                    <a:pt x="34" y="22"/>
                    <a:pt x="34" y="30"/>
                    <a:pt x="34" y="39"/>
                  </a:cubicBezTo>
                  <a:cubicBezTo>
                    <a:pt x="36" y="39"/>
                    <a:pt x="37" y="38"/>
                    <a:pt x="39" y="38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89"/>
                    <a:pt x="35" y="90"/>
                    <a:pt x="35" y="91"/>
                  </a:cubicBezTo>
                  <a:cubicBezTo>
                    <a:pt x="32" y="124"/>
                    <a:pt x="31" y="150"/>
                    <a:pt x="26" y="183"/>
                  </a:cubicBezTo>
                  <a:cubicBezTo>
                    <a:pt x="25" y="183"/>
                    <a:pt x="24" y="186"/>
                    <a:pt x="23" y="186"/>
                  </a:cubicBezTo>
                  <a:cubicBezTo>
                    <a:pt x="22" y="157"/>
                    <a:pt x="20" y="127"/>
                    <a:pt x="20" y="97"/>
                  </a:cubicBezTo>
                  <a:cubicBezTo>
                    <a:pt x="19" y="94"/>
                    <a:pt x="17" y="94"/>
                    <a:pt x="16" y="92"/>
                  </a:cubicBezTo>
                  <a:cubicBezTo>
                    <a:pt x="13" y="90"/>
                    <a:pt x="14" y="82"/>
                    <a:pt x="17" y="81"/>
                  </a:cubicBezTo>
                  <a:cubicBezTo>
                    <a:pt x="18" y="81"/>
                    <a:pt x="19" y="79"/>
                    <a:pt x="20" y="79"/>
                  </a:cubicBezTo>
                  <a:cubicBezTo>
                    <a:pt x="20" y="60"/>
                    <a:pt x="19" y="61"/>
                    <a:pt x="19" y="54"/>
                  </a:cubicBezTo>
                  <a:cubicBezTo>
                    <a:pt x="15" y="53"/>
                    <a:pt x="0" y="58"/>
                    <a:pt x="0" y="53"/>
                  </a:cubicBezTo>
                  <a:cubicBezTo>
                    <a:pt x="1" y="51"/>
                    <a:pt x="6" y="49"/>
                    <a:pt x="8" y="47"/>
                  </a:cubicBezTo>
                  <a:cubicBezTo>
                    <a:pt x="12" y="46"/>
                    <a:pt x="15" y="45"/>
                    <a:pt x="18" y="44"/>
                  </a:cubicBezTo>
                  <a:cubicBezTo>
                    <a:pt x="19" y="34"/>
                    <a:pt x="19" y="27"/>
                    <a:pt x="17" y="17"/>
                  </a:cubicBezTo>
                  <a:cubicBezTo>
                    <a:pt x="17" y="15"/>
                    <a:pt x="17" y="6"/>
                    <a:pt x="15" y="6"/>
                  </a:cubicBezTo>
                  <a:cubicBezTo>
                    <a:pt x="14" y="4"/>
                    <a:pt x="12" y="4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Freeform 10"/>
            <p:cNvSpPr>
              <a:spLocks noEditPoints="1"/>
            </p:cNvSpPr>
            <p:nvPr/>
          </p:nvSpPr>
          <p:spPr bwMode="auto">
            <a:xfrm>
              <a:off x="3155" y="2012"/>
              <a:ext cx="154" cy="176"/>
            </a:xfrm>
            <a:custGeom>
              <a:avLst/>
              <a:gdLst>
                <a:gd name="T0" fmla="*/ 62 w 81"/>
                <a:gd name="T1" fmla="*/ 38 h 91"/>
                <a:gd name="T2" fmla="*/ 67 w 81"/>
                <a:gd name="T3" fmla="*/ 28 h 91"/>
                <a:gd name="T4" fmla="*/ 78 w 81"/>
                <a:gd name="T5" fmla="*/ 36 h 91"/>
                <a:gd name="T6" fmla="*/ 70 w 81"/>
                <a:gd name="T7" fmla="*/ 51 h 91"/>
                <a:gd name="T8" fmla="*/ 81 w 81"/>
                <a:gd name="T9" fmla="*/ 79 h 91"/>
                <a:gd name="T10" fmla="*/ 78 w 81"/>
                <a:gd name="T11" fmla="*/ 80 h 91"/>
                <a:gd name="T12" fmla="*/ 65 w 81"/>
                <a:gd name="T13" fmla="*/ 57 h 91"/>
                <a:gd name="T14" fmla="*/ 50 w 81"/>
                <a:gd name="T15" fmla="*/ 72 h 91"/>
                <a:gd name="T16" fmla="*/ 52 w 81"/>
                <a:gd name="T17" fmla="*/ 74 h 91"/>
                <a:gd name="T18" fmla="*/ 59 w 81"/>
                <a:gd name="T19" fmla="*/ 77 h 91"/>
                <a:gd name="T20" fmla="*/ 59 w 81"/>
                <a:gd name="T21" fmla="*/ 83 h 91"/>
                <a:gd name="T22" fmla="*/ 49 w 81"/>
                <a:gd name="T23" fmla="*/ 85 h 91"/>
                <a:gd name="T24" fmla="*/ 46 w 81"/>
                <a:gd name="T25" fmla="*/ 87 h 91"/>
                <a:gd name="T26" fmla="*/ 44 w 81"/>
                <a:gd name="T27" fmla="*/ 89 h 91"/>
                <a:gd name="T28" fmla="*/ 44 w 81"/>
                <a:gd name="T29" fmla="*/ 63 h 91"/>
                <a:gd name="T30" fmla="*/ 58 w 81"/>
                <a:gd name="T31" fmla="*/ 43 h 91"/>
                <a:gd name="T32" fmla="*/ 53 w 81"/>
                <a:gd name="T33" fmla="*/ 40 h 91"/>
                <a:gd name="T34" fmla="*/ 44 w 81"/>
                <a:gd name="T35" fmla="*/ 51 h 91"/>
                <a:gd name="T36" fmla="*/ 44 w 81"/>
                <a:gd name="T37" fmla="*/ 43 h 91"/>
                <a:gd name="T38" fmla="*/ 45 w 81"/>
                <a:gd name="T39" fmla="*/ 40 h 91"/>
                <a:gd name="T40" fmla="*/ 44 w 81"/>
                <a:gd name="T41" fmla="*/ 40 h 91"/>
                <a:gd name="T42" fmla="*/ 44 w 81"/>
                <a:gd name="T43" fmla="*/ 32 h 91"/>
                <a:gd name="T44" fmla="*/ 46 w 81"/>
                <a:gd name="T45" fmla="*/ 35 h 91"/>
                <a:gd name="T46" fmla="*/ 50 w 81"/>
                <a:gd name="T47" fmla="*/ 39 h 91"/>
                <a:gd name="T48" fmla="*/ 51 w 81"/>
                <a:gd name="T49" fmla="*/ 36 h 91"/>
                <a:gd name="T50" fmla="*/ 44 w 81"/>
                <a:gd name="T51" fmla="*/ 27 h 91"/>
                <a:gd name="T52" fmla="*/ 44 w 81"/>
                <a:gd name="T53" fmla="*/ 3 h 91"/>
                <a:gd name="T54" fmla="*/ 48 w 81"/>
                <a:gd name="T55" fmla="*/ 7 h 91"/>
                <a:gd name="T56" fmla="*/ 44 w 81"/>
                <a:gd name="T57" fmla="*/ 19 h 91"/>
                <a:gd name="T58" fmla="*/ 62 w 81"/>
                <a:gd name="T59" fmla="*/ 38 h 91"/>
                <a:gd name="T60" fmla="*/ 44 w 81"/>
                <a:gd name="T61" fmla="*/ 89 h 91"/>
                <a:gd name="T62" fmla="*/ 33 w 81"/>
                <a:gd name="T63" fmla="*/ 91 h 91"/>
                <a:gd name="T64" fmla="*/ 12 w 81"/>
                <a:gd name="T65" fmla="*/ 77 h 91"/>
                <a:gd name="T66" fmla="*/ 13 w 81"/>
                <a:gd name="T67" fmla="*/ 77 h 91"/>
                <a:gd name="T68" fmla="*/ 44 w 81"/>
                <a:gd name="T69" fmla="*/ 63 h 91"/>
                <a:gd name="T70" fmla="*/ 44 w 81"/>
                <a:gd name="T71" fmla="*/ 89 h 91"/>
                <a:gd name="T72" fmla="*/ 44 w 81"/>
                <a:gd name="T73" fmla="*/ 51 h 91"/>
                <a:gd name="T74" fmla="*/ 44 w 81"/>
                <a:gd name="T75" fmla="*/ 43 h 91"/>
                <a:gd name="T76" fmla="*/ 26 w 81"/>
                <a:gd name="T77" fmla="*/ 59 h 91"/>
                <a:gd name="T78" fmla="*/ 18 w 81"/>
                <a:gd name="T79" fmla="*/ 64 h 91"/>
                <a:gd name="T80" fmla="*/ 41 w 81"/>
                <a:gd name="T81" fmla="*/ 38 h 91"/>
                <a:gd name="T82" fmla="*/ 44 w 81"/>
                <a:gd name="T83" fmla="*/ 40 h 91"/>
                <a:gd name="T84" fmla="*/ 44 w 81"/>
                <a:gd name="T85" fmla="*/ 32 h 91"/>
                <a:gd name="T86" fmla="*/ 36 w 81"/>
                <a:gd name="T87" fmla="*/ 25 h 91"/>
                <a:gd name="T88" fmla="*/ 40 w 81"/>
                <a:gd name="T89" fmla="*/ 23 h 91"/>
                <a:gd name="T90" fmla="*/ 44 w 81"/>
                <a:gd name="T91" fmla="*/ 27 h 91"/>
                <a:gd name="T92" fmla="*/ 44 w 81"/>
                <a:gd name="T93" fmla="*/ 3 h 91"/>
                <a:gd name="T94" fmla="*/ 42 w 81"/>
                <a:gd name="T95" fmla="*/ 3 h 91"/>
                <a:gd name="T96" fmla="*/ 21 w 81"/>
                <a:gd name="T97" fmla="*/ 0 h 91"/>
                <a:gd name="T98" fmla="*/ 15 w 81"/>
                <a:gd name="T99" fmla="*/ 7 h 91"/>
                <a:gd name="T100" fmla="*/ 23 w 81"/>
                <a:gd name="T101" fmla="*/ 7 h 91"/>
                <a:gd name="T102" fmla="*/ 22 w 81"/>
                <a:gd name="T103" fmla="*/ 9 h 91"/>
                <a:gd name="T104" fmla="*/ 13 w 81"/>
                <a:gd name="T105" fmla="*/ 9 h 91"/>
                <a:gd name="T106" fmla="*/ 21 w 81"/>
                <a:gd name="T107" fmla="*/ 17 h 91"/>
                <a:gd name="T108" fmla="*/ 5 w 81"/>
                <a:gd name="T109" fmla="*/ 29 h 91"/>
                <a:gd name="T110" fmla="*/ 4 w 81"/>
                <a:gd name="T111" fmla="*/ 30 h 91"/>
                <a:gd name="T112" fmla="*/ 11 w 81"/>
                <a:gd name="T113" fmla="*/ 45 h 91"/>
                <a:gd name="T114" fmla="*/ 32 w 81"/>
                <a:gd name="T115" fmla="*/ 28 h 91"/>
                <a:gd name="T116" fmla="*/ 34 w 81"/>
                <a:gd name="T117" fmla="*/ 34 h 91"/>
                <a:gd name="T118" fmla="*/ 1 w 81"/>
                <a:gd name="T119" fmla="*/ 69 h 91"/>
                <a:gd name="T120" fmla="*/ 7 w 81"/>
                <a:gd name="T121" fmla="*/ 77 h 91"/>
                <a:gd name="T122" fmla="*/ 44 w 81"/>
                <a:gd name="T123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91">
                  <a:moveTo>
                    <a:pt x="62" y="38"/>
                  </a:moveTo>
                  <a:cubicBezTo>
                    <a:pt x="64" y="34"/>
                    <a:pt x="67" y="32"/>
                    <a:pt x="67" y="28"/>
                  </a:cubicBezTo>
                  <a:cubicBezTo>
                    <a:pt x="72" y="30"/>
                    <a:pt x="75" y="31"/>
                    <a:pt x="78" y="36"/>
                  </a:cubicBezTo>
                  <a:cubicBezTo>
                    <a:pt x="79" y="45"/>
                    <a:pt x="70" y="48"/>
                    <a:pt x="70" y="51"/>
                  </a:cubicBezTo>
                  <a:cubicBezTo>
                    <a:pt x="72" y="60"/>
                    <a:pt x="80" y="71"/>
                    <a:pt x="81" y="79"/>
                  </a:cubicBezTo>
                  <a:cubicBezTo>
                    <a:pt x="81" y="80"/>
                    <a:pt x="79" y="81"/>
                    <a:pt x="78" y="80"/>
                  </a:cubicBezTo>
                  <a:cubicBezTo>
                    <a:pt x="73" y="76"/>
                    <a:pt x="67" y="64"/>
                    <a:pt x="65" y="57"/>
                  </a:cubicBezTo>
                  <a:cubicBezTo>
                    <a:pt x="62" y="61"/>
                    <a:pt x="57" y="66"/>
                    <a:pt x="50" y="72"/>
                  </a:cubicBezTo>
                  <a:cubicBezTo>
                    <a:pt x="51" y="74"/>
                    <a:pt x="51" y="73"/>
                    <a:pt x="52" y="74"/>
                  </a:cubicBezTo>
                  <a:cubicBezTo>
                    <a:pt x="56" y="75"/>
                    <a:pt x="57" y="75"/>
                    <a:pt x="59" y="77"/>
                  </a:cubicBezTo>
                  <a:cubicBezTo>
                    <a:pt x="60" y="79"/>
                    <a:pt x="59" y="82"/>
                    <a:pt x="59" y="83"/>
                  </a:cubicBezTo>
                  <a:cubicBezTo>
                    <a:pt x="58" y="85"/>
                    <a:pt x="54" y="84"/>
                    <a:pt x="49" y="85"/>
                  </a:cubicBezTo>
                  <a:cubicBezTo>
                    <a:pt x="48" y="86"/>
                    <a:pt x="47" y="87"/>
                    <a:pt x="46" y="87"/>
                  </a:cubicBezTo>
                  <a:cubicBezTo>
                    <a:pt x="45" y="88"/>
                    <a:pt x="45" y="89"/>
                    <a:pt x="44" y="89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55"/>
                    <a:pt x="58" y="45"/>
                    <a:pt x="58" y="43"/>
                  </a:cubicBezTo>
                  <a:cubicBezTo>
                    <a:pt x="56" y="42"/>
                    <a:pt x="56" y="41"/>
                    <a:pt x="53" y="40"/>
                  </a:cubicBezTo>
                  <a:cubicBezTo>
                    <a:pt x="53" y="42"/>
                    <a:pt x="49" y="46"/>
                    <a:pt x="44" y="51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2"/>
                    <a:pt x="45" y="41"/>
                    <a:pt x="45" y="40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5" y="33"/>
                    <a:pt x="46" y="34"/>
                    <a:pt x="46" y="35"/>
                  </a:cubicBezTo>
                  <a:cubicBezTo>
                    <a:pt x="50" y="37"/>
                    <a:pt x="48" y="36"/>
                    <a:pt x="50" y="39"/>
                  </a:cubicBezTo>
                  <a:cubicBezTo>
                    <a:pt x="52" y="39"/>
                    <a:pt x="51" y="38"/>
                    <a:pt x="51" y="36"/>
                  </a:cubicBezTo>
                  <a:cubicBezTo>
                    <a:pt x="49" y="34"/>
                    <a:pt x="47" y="30"/>
                    <a:pt x="44" y="2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5" y="4"/>
                    <a:pt x="47" y="6"/>
                    <a:pt x="48" y="7"/>
                  </a:cubicBezTo>
                  <a:cubicBezTo>
                    <a:pt x="50" y="14"/>
                    <a:pt x="49" y="16"/>
                    <a:pt x="44" y="19"/>
                  </a:cubicBezTo>
                  <a:cubicBezTo>
                    <a:pt x="50" y="26"/>
                    <a:pt x="52" y="33"/>
                    <a:pt x="62" y="38"/>
                  </a:cubicBezTo>
                  <a:close/>
                  <a:moveTo>
                    <a:pt x="44" y="89"/>
                  </a:moveTo>
                  <a:cubicBezTo>
                    <a:pt x="41" y="91"/>
                    <a:pt x="37" y="91"/>
                    <a:pt x="33" y="91"/>
                  </a:cubicBezTo>
                  <a:cubicBezTo>
                    <a:pt x="29" y="90"/>
                    <a:pt x="13" y="81"/>
                    <a:pt x="12" y="77"/>
                  </a:cubicBezTo>
                  <a:cubicBezTo>
                    <a:pt x="12" y="77"/>
                    <a:pt x="13" y="77"/>
                    <a:pt x="13" y="77"/>
                  </a:cubicBezTo>
                  <a:cubicBezTo>
                    <a:pt x="20" y="84"/>
                    <a:pt x="33" y="74"/>
                    <a:pt x="44" y="63"/>
                  </a:cubicBezTo>
                  <a:cubicBezTo>
                    <a:pt x="44" y="89"/>
                    <a:pt x="44" y="89"/>
                    <a:pt x="44" y="89"/>
                  </a:cubicBezTo>
                  <a:close/>
                  <a:moveTo>
                    <a:pt x="44" y="51"/>
                  </a:moveTo>
                  <a:cubicBezTo>
                    <a:pt x="44" y="43"/>
                    <a:pt x="44" y="43"/>
                    <a:pt x="44" y="43"/>
                  </a:cubicBezTo>
                  <a:cubicBezTo>
                    <a:pt x="41" y="47"/>
                    <a:pt x="33" y="54"/>
                    <a:pt x="26" y="59"/>
                  </a:cubicBezTo>
                  <a:cubicBezTo>
                    <a:pt x="24" y="60"/>
                    <a:pt x="20" y="64"/>
                    <a:pt x="18" y="64"/>
                  </a:cubicBezTo>
                  <a:cubicBezTo>
                    <a:pt x="22" y="58"/>
                    <a:pt x="36" y="48"/>
                    <a:pt x="41" y="38"/>
                  </a:cubicBezTo>
                  <a:cubicBezTo>
                    <a:pt x="42" y="39"/>
                    <a:pt x="43" y="39"/>
                    <a:pt x="44" y="4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0"/>
                    <a:pt x="40" y="28"/>
                    <a:pt x="36" y="25"/>
                  </a:cubicBezTo>
                  <a:cubicBezTo>
                    <a:pt x="37" y="25"/>
                    <a:pt x="39" y="23"/>
                    <a:pt x="40" y="23"/>
                  </a:cubicBezTo>
                  <a:cubicBezTo>
                    <a:pt x="42" y="24"/>
                    <a:pt x="43" y="25"/>
                    <a:pt x="44" y="27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2" y="3"/>
                    <a:pt x="42" y="3"/>
                  </a:cubicBezTo>
                  <a:cubicBezTo>
                    <a:pt x="41" y="3"/>
                    <a:pt x="25" y="0"/>
                    <a:pt x="21" y="0"/>
                  </a:cubicBezTo>
                  <a:cubicBezTo>
                    <a:pt x="17" y="1"/>
                    <a:pt x="14" y="2"/>
                    <a:pt x="15" y="7"/>
                  </a:cubicBezTo>
                  <a:cubicBezTo>
                    <a:pt x="16" y="8"/>
                    <a:pt x="20" y="8"/>
                    <a:pt x="23" y="7"/>
                  </a:cubicBezTo>
                  <a:cubicBezTo>
                    <a:pt x="24" y="8"/>
                    <a:pt x="23" y="9"/>
                    <a:pt x="22" y="9"/>
                  </a:cubicBezTo>
                  <a:cubicBezTo>
                    <a:pt x="18" y="10"/>
                    <a:pt x="17" y="9"/>
                    <a:pt x="13" y="9"/>
                  </a:cubicBezTo>
                  <a:cubicBezTo>
                    <a:pt x="9" y="9"/>
                    <a:pt x="18" y="15"/>
                    <a:pt x="21" y="17"/>
                  </a:cubicBezTo>
                  <a:cubicBezTo>
                    <a:pt x="20" y="21"/>
                    <a:pt x="10" y="30"/>
                    <a:pt x="5" y="29"/>
                  </a:cubicBezTo>
                  <a:cubicBezTo>
                    <a:pt x="5" y="30"/>
                    <a:pt x="5" y="29"/>
                    <a:pt x="4" y="30"/>
                  </a:cubicBezTo>
                  <a:cubicBezTo>
                    <a:pt x="4" y="36"/>
                    <a:pt x="4" y="43"/>
                    <a:pt x="11" y="45"/>
                  </a:cubicBezTo>
                  <a:cubicBezTo>
                    <a:pt x="15" y="42"/>
                    <a:pt x="29" y="33"/>
                    <a:pt x="32" y="28"/>
                  </a:cubicBezTo>
                  <a:cubicBezTo>
                    <a:pt x="36" y="31"/>
                    <a:pt x="34" y="33"/>
                    <a:pt x="34" y="34"/>
                  </a:cubicBezTo>
                  <a:cubicBezTo>
                    <a:pt x="26" y="45"/>
                    <a:pt x="10" y="59"/>
                    <a:pt x="1" y="69"/>
                  </a:cubicBezTo>
                  <a:cubicBezTo>
                    <a:pt x="0" y="76"/>
                    <a:pt x="0" y="79"/>
                    <a:pt x="7" y="77"/>
                  </a:cubicBezTo>
                  <a:cubicBezTo>
                    <a:pt x="10" y="78"/>
                    <a:pt x="31" y="62"/>
                    <a:pt x="4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11"/>
            <p:cNvSpPr/>
            <p:nvPr/>
          </p:nvSpPr>
          <p:spPr bwMode="auto">
            <a:xfrm>
              <a:off x="4241" y="1931"/>
              <a:ext cx="280" cy="191"/>
            </a:xfrm>
            <a:custGeom>
              <a:avLst/>
              <a:gdLst>
                <a:gd name="T0" fmla="*/ 29 w 147"/>
                <a:gd name="T1" fmla="*/ 27 h 99"/>
                <a:gd name="T2" fmla="*/ 50 w 147"/>
                <a:gd name="T3" fmla="*/ 67 h 99"/>
                <a:gd name="T4" fmla="*/ 59 w 147"/>
                <a:gd name="T5" fmla="*/ 64 h 99"/>
                <a:gd name="T6" fmla="*/ 44 w 147"/>
                <a:gd name="T7" fmla="*/ 19 h 99"/>
                <a:gd name="T8" fmla="*/ 60 w 147"/>
                <a:gd name="T9" fmla="*/ 35 h 99"/>
                <a:gd name="T10" fmla="*/ 66 w 147"/>
                <a:gd name="T11" fmla="*/ 56 h 99"/>
                <a:gd name="T12" fmla="*/ 69 w 147"/>
                <a:gd name="T13" fmla="*/ 51 h 99"/>
                <a:gd name="T14" fmla="*/ 70 w 147"/>
                <a:gd name="T15" fmla="*/ 45 h 99"/>
                <a:gd name="T16" fmla="*/ 66 w 147"/>
                <a:gd name="T17" fmla="*/ 40 h 99"/>
                <a:gd name="T18" fmla="*/ 72 w 147"/>
                <a:gd name="T19" fmla="*/ 40 h 99"/>
                <a:gd name="T20" fmla="*/ 73 w 147"/>
                <a:gd name="T21" fmla="*/ 30 h 99"/>
                <a:gd name="T22" fmla="*/ 63 w 147"/>
                <a:gd name="T23" fmla="*/ 16 h 99"/>
                <a:gd name="T24" fmla="*/ 66 w 147"/>
                <a:gd name="T25" fmla="*/ 5 h 99"/>
                <a:gd name="T26" fmla="*/ 80 w 147"/>
                <a:gd name="T27" fmla="*/ 15 h 99"/>
                <a:gd name="T28" fmla="*/ 87 w 147"/>
                <a:gd name="T29" fmla="*/ 39 h 99"/>
                <a:gd name="T30" fmla="*/ 82 w 147"/>
                <a:gd name="T31" fmla="*/ 50 h 99"/>
                <a:gd name="T32" fmla="*/ 77 w 147"/>
                <a:gd name="T33" fmla="*/ 58 h 99"/>
                <a:gd name="T34" fmla="*/ 99 w 147"/>
                <a:gd name="T35" fmla="*/ 53 h 99"/>
                <a:gd name="T36" fmla="*/ 94 w 147"/>
                <a:gd name="T37" fmla="*/ 40 h 99"/>
                <a:gd name="T38" fmla="*/ 99 w 147"/>
                <a:gd name="T39" fmla="*/ 38 h 99"/>
                <a:gd name="T40" fmla="*/ 104 w 147"/>
                <a:gd name="T41" fmla="*/ 37 h 99"/>
                <a:gd name="T42" fmla="*/ 98 w 147"/>
                <a:gd name="T43" fmla="*/ 23 h 99"/>
                <a:gd name="T44" fmla="*/ 101 w 147"/>
                <a:gd name="T45" fmla="*/ 19 h 99"/>
                <a:gd name="T46" fmla="*/ 105 w 147"/>
                <a:gd name="T47" fmla="*/ 15 h 99"/>
                <a:gd name="T48" fmla="*/ 96 w 147"/>
                <a:gd name="T49" fmla="*/ 6 h 99"/>
                <a:gd name="T50" fmla="*/ 104 w 147"/>
                <a:gd name="T51" fmla="*/ 3 h 99"/>
                <a:gd name="T52" fmla="*/ 111 w 147"/>
                <a:gd name="T53" fmla="*/ 2 h 99"/>
                <a:gd name="T54" fmla="*/ 120 w 147"/>
                <a:gd name="T55" fmla="*/ 19 h 99"/>
                <a:gd name="T56" fmla="*/ 114 w 147"/>
                <a:gd name="T57" fmla="*/ 32 h 99"/>
                <a:gd name="T58" fmla="*/ 112 w 147"/>
                <a:gd name="T59" fmla="*/ 49 h 99"/>
                <a:gd name="T60" fmla="*/ 143 w 147"/>
                <a:gd name="T61" fmla="*/ 56 h 99"/>
                <a:gd name="T62" fmla="*/ 130 w 147"/>
                <a:gd name="T63" fmla="*/ 63 h 99"/>
                <a:gd name="T64" fmla="*/ 119 w 147"/>
                <a:gd name="T65" fmla="*/ 58 h 99"/>
                <a:gd name="T66" fmla="*/ 127 w 147"/>
                <a:gd name="T67" fmla="*/ 55 h 99"/>
                <a:gd name="T68" fmla="*/ 109 w 147"/>
                <a:gd name="T69" fmla="*/ 59 h 99"/>
                <a:gd name="T70" fmla="*/ 108 w 147"/>
                <a:gd name="T71" fmla="*/ 63 h 99"/>
                <a:gd name="T72" fmla="*/ 98 w 147"/>
                <a:gd name="T73" fmla="*/ 60 h 99"/>
                <a:gd name="T74" fmla="*/ 79 w 147"/>
                <a:gd name="T75" fmla="*/ 64 h 99"/>
                <a:gd name="T76" fmla="*/ 65 w 147"/>
                <a:gd name="T77" fmla="*/ 74 h 99"/>
                <a:gd name="T78" fmla="*/ 58 w 147"/>
                <a:gd name="T79" fmla="*/ 71 h 99"/>
                <a:gd name="T80" fmla="*/ 53 w 147"/>
                <a:gd name="T81" fmla="*/ 80 h 99"/>
                <a:gd name="T82" fmla="*/ 48 w 147"/>
                <a:gd name="T83" fmla="*/ 76 h 99"/>
                <a:gd name="T84" fmla="*/ 25 w 147"/>
                <a:gd name="T85" fmla="*/ 86 h 99"/>
                <a:gd name="T86" fmla="*/ 19 w 147"/>
                <a:gd name="T87" fmla="*/ 94 h 99"/>
                <a:gd name="T88" fmla="*/ 8 w 147"/>
                <a:gd name="T89" fmla="*/ 98 h 99"/>
                <a:gd name="T90" fmla="*/ 4 w 147"/>
                <a:gd name="T91" fmla="*/ 88 h 99"/>
                <a:gd name="T92" fmla="*/ 16 w 147"/>
                <a:gd name="T93" fmla="*/ 74 h 99"/>
                <a:gd name="T94" fmla="*/ 25 w 147"/>
                <a:gd name="T95" fmla="*/ 76 h 99"/>
                <a:gd name="T96" fmla="*/ 48 w 147"/>
                <a:gd name="T97" fmla="*/ 66 h 99"/>
                <a:gd name="T98" fmla="*/ 31 w 147"/>
                <a:gd name="T9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99">
                  <a:moveTo>
                    <a:pt x="31" y="33"/>
                  </a:moveTo>
                  <a:cubicBezTo>
                    <a:pt x="31" y="33"/>
                    <a:pt x="18" y="23"/>
                    <a:pt x="29" y="27"/>
                  </a:cubicBezTo>
                  <a:cubicBezTo>
                    <a:pt x="29" y="27"/>
                    <a:pt x="40" y="30"/>
                    <a:pt x="46" y="48"/>
                  </a:cubicBezTo>
                  <a:cubicBezTo>
                    <a:pt x="46" y="48"/>
                    <a:pt x="51" y="60"/>
                    <a:pt x="50" y="67"/>
                  </a:cubicBezTo>
                  <a:cubicBezTo>
                    <a:pt x="50" y="67"/>
                    <a:pt x="50" y="69"/>
                    <a:pt x="53" y="68"/>
                  </a:cubicBezTo>
                  <a:cubicBezTo>
                    <a:pt x="53" y="68"/>
                    <a:pt x="59" y="68"/>
                    <a:pt x="59" y="64"/>
                  </a:cubicBezTo>
                  <a:cubicBezTo>
                    <a:pt x="59" y="64"/>
                    <a:pt x="61" y="50"/>
                    <a:pt x="51" y="28"/>
                  </a:cubicBezTo>
                  <a:cubicBezTo>
                    <a:pt x="51" y="28"/>
                    <a:pt x="48" y="20"/>
                    <a:pt x="44" y="19"/>
                  </a:cubicBezTo>
                  <a:cubicBezTo>
                    <a:pt x="44" y="19"/>
                    <a:pt x="42" y="16"/>
                    <a:pt x="45" y="18"/>
                  </a:cubicBezTo>
                  <a:cubicBezTo>
                    <a:pt x="45" y="18"/>
                    <a:pt x="56" y="20"/>
                    <a:pt x="60" y="35"/>
                  </a:cubicBezTo>
                  <a:cubicBezTo>
                    <a:pt x="60" y="35"/>
                    <a:pt x="63" y="47"/>
                    <a:pt x="64" y="56"/>
                  </a:cubicBezTo>
                  <a:cubicBezTo>
                    <a:pt x="64" y="56"/>
                    <a:pt x="65" y="60"/>
                    <a:pt x="66" y="56"/>
                  </a:cubicBezTo>
                  <a:cubicBezTo>
                    <a:pt x="66" y="56"/>
                    <a:pt x="67" y="54"/>
                    <a:pt x="69" y="53"/>
                  </a:cubicBezTo>
                  <a:cubicBezTo>
                    <a:pt x="69" y="53"/>
                    <a:pt x="70" y="52"/>
                    <a:pt x="69" y="51"/>
                  </a:cubicBezTo>
                  <a:cubicBezTo>
                    <a:pt x="69" y="51"/>
                    <a:pt x="69" y="48"/>
                    <a:pt x="70" y="48"/>
                  </a:cubicBezTo>
                  <a:cubicBezTo>
                    <a:pt x="70" y="48"/>
                    <a:pt x="72" y="47"/>
                    <a:pt x="70" y="45"/>
                  </a:cubicBezTo>
                  <a:cubicBezTo>
                    <a:pt x="70" y="45"/>
                    <a:pt x="69" y="43"/>
                    <a:pt x="67" y="43"/>
                  </a:cubicBezTo>
                  <a:cubicBezTo>
                    <a:pt x="67" y="43"/>
                    <a:pt x="60" y="37"/>
                    <a:pt x="66" y="40"/>
                  </a:cubicBezTo>
                  <a:cubicBezTo>
                    <a:pt x="66" y="40"/>
                    <a:pt x="69" y="41"/>
                    <a:pt x="70" y="42"/>
                  </a:cubicBezTo>
                  <a:cubicBezTo>
                    <a:pt x="70" y="42"/>
                    <a:pt x="72" y="44"/>
                    <a:pt x="72" y="40"/>
                  </a:cubicBezTo>
                  <a:cubicBezTo>
                    <a:pt x="72" y="40"/>
                    <a:pt x="74" y="32"/>
                    <a:pt x="75" y="31"/>
                  </a:cubicBezTo>
                  <a:cubicBezTo>
                    <a:pt x="75" y="31"/>
                    <a:pt x="76" y="27"/>
                    <a:pt x="73" y="30"/>
                  </a:cubicBezTo>
                  <a:cubicBezTo>
                    <a:pt x="73" y="30"/>
                    <a:pt x="69" y="32"/>
                    <a:pt x="67" y="26"/>
                  </a:cubicBezTo>
                  <a:cubicBezTo>
                    <a:pt x="67" y="26"/>
                    <a:pt x="59" y="19"/>
                    <a:pt x="63" y="16"/>
                  </a:cubicBezTo>
                  <a:cubicBezTo>
                    <a:pt x="63" y="16"/>
                    <a:pt x="68" y="11"/>
                    <a:pt x="64" y="7"/>
                  </a:cubicBezTo>
                  <a:cubicBezTo>
                    <a:pt x="64" y="7"/>
                    <a:pt x="60" y="2"/>
                    <a:pt x="66" y="5"/>
                  </a:cubicBezTo>
                  <a:cubicBezTo>
                    <a:pt x="66" y="5"/>
                    <a:pt x="71" y="7"/>
                    <a:pt x="76" y="12"/>
                  </a:cubicBezTo>
                  <a:cubicBezTo>
                    <a:pt x="76" y="12"/>
                    <a:pt x="75" y="14"/>
                    <a:pt x="80" y="15"/>
                  </a:cubicBezTo>
                  <a:cubicBezTo>
                    <a:pt x="80" y="15"/>
                    <a:pt x="97" y="18"/>
                    <a:pt x="94" y="28"/>
                  </a:cubicBezTo>
                  <a:cubicBezTo>
                    <a:pt x="94" y="28"/>
                    <a:pt x="87" y="34"/>
                    <a:pt x="87" y="39"/>
                  </a:cubicBezTo>
                  <a:cubicBezTo>
                    <a:pt x="87" y="39"/>
                    <a:pt x="85" y="44"/>
                    <a:pt x="83" y="45"/>
                  </a:cubicBezTo>
                  <a:cubicBezTo>
                    <a:pt x="83" y="45"/>
                    <a:pt x="82" y="45"/>
                    <a:pt x="82" y="50"/>
                  </a:cubicBezTo>
                  <a:cubicBezTo>
                    <a:pt x="82" y="50"/>
                    <a:pt x="83" y="51"/>
                    <a:pt x="81" y="52"/>
                  </a:cubicBezTo>
                  <a:cubicBezTo>
                    <a:pt x="81" y="52"/>
                    <a:pt x="79" y="55"/>
                    <a:pt x="77" y="58"/>
                  </a:cubicBezTo>
                  <a:cubicBezTo>
                    <a:pt x="77" y="58"/>
                    <a:pt x="72" y="62"/>
                    <a:pt x="76" y="60"/>
                  </a:cubicBezTo>
                  <a:cubicBezTo>
                    <a:pt x="76" y="60"/>
                    <a:pt x="92" y="55"/>
                    <a:pt x="99" y="53"/>
                  </a:cubicBezTo>
                  <a:cubicBezTo>
                    <a:pt x="99" y="53"/>
                    <a:pt x="104" y="51"/>
                    <a:pt x="100" y="48"/>
                  </a:cubicBezTo>
                  <a:cubicBezTo>
                    <a:pt x="100" y="48"/>
                    <a:pt x="95" y="43"/>
                    <a:pt x="94" y="40"/>
                  </a:cubicBezTo>
                  <a:cubicBezTo>
                    <a:pt x="94" y="40"/>
                    <a:pt x="92" y="35"/>
                    <a:pt x="95" y="37"/>
                  </a:cubicBezTo>
                  <a:cubicBezTo>
                    <a:pt x="95" y="37"/>
                    <a:pt x="98" y="40"/>
                    <a:pt x="99" y="38"/>
                  </a:cubicBezTo>
                  <a:cubicBezTo>
                    <a:pt x="99" y="38"/>
                    <a:pt x="98" y="37"/>
                    <a:pt x="101" y="38"/>
                  </a:cubicBezTo>
                  <a:cubicBezTo>
                    <a:pt x="101" y="38"/>
                    <a:pt x="104" y="40"/>
                    <a:pt x="104" y="37"/>
                  </a:cubicBezTo>
                  <a:cubicBezTo>
                    <a:pt x="104" y="37"/>
                    <a:pt x="107" y="31"/>
                    <a:pt x="104" y="32"/>
                  </a:cubicBezTo>
                  <a:cubicBezTo>
                    <a:pt x="104" y="32"/>
                    <a:pt x="98" y="28"/>
                    <a:pt x="98" y="23"/>
                  </a:cubicBezTo>
                  <a:cubicBezTo>
                    <a:pt x="98" y="23"/>
                    <a:pt x="97" y="20"/>
                    <a:pt x="98" y="19"/>
                  </a:cubicBezTo>
                  <a:cubicBezTo>
                    <a:pt x="98" y="19"/>
                    <a:pt x="99" y="17"/>
                    <a:pt x="101" y="19"/>
                  </a:cubicBezTo>
                  <a:cubicBezTo>
                    <a:pt x="101" y="19"/>
                    <a:pt x="105" y="27"/>
                    <a:pt x="105" y="22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6" y="12"/>
                    <a:pt x="100" y="12"/>
                  </a:cubicBezTo>
                  <a:cubicBezTo>
                    <a:pt x="100" y="12"/>
                    <a:pt x="90" y="7"/>
                    <a:pt x="96" y="6"/>
                  </a:cubicBezTo>
                  <a:cubicBezTo>
                    <a:pt x="96" y="6"/>
                    <a:pt x="100" y="7"/>
                    <a:pt x="99" y="4"/>
                  </a:cubicBezTo>
                  <a:cubicBezTo>
                    <a:pt x="99" y="4"/>
                    <a:pt x="99" y="3"/>
                    <a:pt x="104" y="3"/>
                  </a:cubicBezTo>
                  <a:cubicBezTo>
                    <a:pt x="104" y="3"/>
                    <a:pt x="105" y="3"/>
                    <a:pt x="106" y="1"/>
                  </a:cubicBezTo>
                  <a:cubicBezTo>
                    <a:pt x="106" y="1"/>
                    <a:pt x="107" y="0"/>
                    <a:pt x="111" y="2"/>
                  </a:cubicBezTo>
                  <a:cubicBezTo>
                    <a:pt x="111" y="2"/>
                    <a:pt x="127" y="6"/>
                    <a:pt x="124" y="14"/>
                  </a:cubicBezTo>
                  <a:cubicBezTo>
                    <a:pt x="124" y="14"/>
                    <a:pt x="123" y="18"/>
                    <a:pt x="120" y="19"/>
                  </a:cubicBezTo>
                  <a:cubicBezTo>
                    <a:pt x="120" y="19"/>
                    <a:pt x="119" y="18"/>
                    <a:pt x="116" y="26"/>
                  </a:cubicBezTo>
                  <a:cubicBezTo>
                    <a:pt x="116" y="26"/>
                    <a:pt x="114" y="29"/>
                    <a:pt x="114" y="32"/>
                  </a:cubicBezTo>
                  <a:cubicBezTo>
                    <a:pt x="114" y="32"/>
                    <a:pt x="115" y="38"/>
                    <a:pt x="113" y="41"/>
                  </a:cubicBezTo>
                  <a:cubicBezTo>
                    <a:pt x="113" y="41"/>
                    <a:pt x="113" y="47"/>
                    <a:pt x="112" y="49"/>
                  </a:cubicBezTo>
                  <a:cubicBezTo>
                    <a:pt x="112" y="49"/>
                    <a:pt x="111" y="52"/>
                    <a:pt x="114" y="51"/>
                  </a:cubicBezTo>
                  <a:cubicBezTo>
                    <a:pt x="114" y="51"/>
                    <a:pt x="136" y="46"/>
                    <a:pt x="143" y="56"/>
                  </a:cubicBezTo>
                  <a:cubicBezTo>
                    <a:pt x="143" y="56"/>
                    <a:pt x="147" y="58"/>
                    <a:pt x="136" y="62"/>
                  </a:cubicBezTo>
                  <a:cubicBezTo>
                    <a:pt x="136" y="62"/>
                    <a:pt x="132" y="64"/>
                    <a:pt x="130" y="63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3" y="59"/>
                    <a:pt x="119" y="58"/>
                  </a:cubicBezTo>
                  <a:cubicBezTo>
                    <a:pt x="119" y="58"/>
                    <a:pt x="127" y="58"/>
                    <a:pt x="128" y="56"/>
                  </a:cubicBezTo>
                  <a:cubicBezTo>
                    <a:pt x="128" y="56"/>
                    <a:pt x="131" y="54"/>
                    <a:pt x="127" y="55"/>
                  </a:cubicBezTo>
                  <a:cubicBezTo>
                    <a:pt x="127" y="55"/>
                    <a:pt x="118" y="56"/>
                    <a:pt x="115" y="55"/>
                  </a:cubicBezTo>
                  <a:cubicBezTo>
                    <a:pt x="115" y="55"/>
                    <a:pt x="110" y="55"/>
                    <a:pt x="109" y="59"/>
                  </a:cubicBezTo>
                  <a:cubicBezTo>
                    <a:pt x="109" y="59"/>
                    <a:pt x="110" y="60"/>
                    <a:pt x="108" y="61"/>
                  </a:cubicBezTo>
                  <a:cubicBezTo>
                    <a:pt x="108" y="61"/>
                    <a:pt x="108" y="61"/>
                    <a:pt x="108" y="63"/>
                  </a:cubicBezTo>
                  <a:cubicBezTo>
                    <a:pt x="108" y="63"/>
                    <a:pt x="108" y="70"/>
                    <a:pt x="102" y="66"/>
                  </a:cubicBezTo>
                  <a:cubicBezTo>
                    <a:pt x="102" y="66"/>
                    <a:pt x="97" y="64"/>
                    <a:pt x="98" y="60"/>
                  </a:cubicBezTo>
                  <a:cubicBezTo>
                    <a:pt x="98" y="60"/>
                    <a:pt x="99" y="56"/>
                    <a:pt x="95" y="58"/>
                  </a:cubicBezTo>
                  <a:cubicBezTo>
                    <a:pt x="95" y="58"/>
                    <a:pt x="84" y="63"/>
                    <a:pt x="79" y="64"/>
                  </a:cubicBezTo>
                  <a:cubicBezTo>
                    <a:pt x="79" y="64"/>
                    <a:pt x="65" y="66"/>
                    <a:pt x="66" y="70"/>
                  </a:cubicBezTo>
                  <a:cubicBezTo>
                    <a:pt x="66" y="70"/>
                    <a:pt x="68" y="74"/>
                    <a:pt x="65" y="74"/>
                  </a:cubicBezTo>
                  <a:cubicBezTo>
                    <a:pt x="65" y="74"/>
                    <a:pt x="63" y="73"/>
                    <a:pt x="61" y="70"/>
                  </a:cubicBezTo>
                  <a:cubicBezTo>
                    <a:pt x="61" y="70"/>
                    <a:pt x="61" y="69"/>
                    <a:pt x="58" y="71"/>
                  </a:cubicBezTo>
                  <a:cubicBezTo>
                    <a:pt x="58" y="71"/>
                    <a:pt x="50" y="73"/>
                    <a:pt x="52" y="77"/>
                  </a:cubicBezTo>
                  <a:cubicBezTo>
                    <a:pt x="52" y="77"/>
                    <a:pt x="53" y="78"/>
                    <a:pt x="53" y="80"/>
                  </a:cubicBezTo>
                  <a:cubicBezTo>
                    <a:pt x="53" y="80"/>
                    <a:pt x="56" y="82"/>
                    <a:pt x="53" y="82"/>
                  </a:cubicBezTo>
                  <a:cubicBezTo>
                    <a:pt x="53" y="82"/>
                    <a:pt x="50" y="79"/>
                    <a:pt x="48" y="76"/>
                  </a:cubicBezTo>
                  <a:cubicBezTo>
                    <a:pt x="48" y="76"/>
                    <a:pt x="48" y="73"/>
                    <a:pt x="44" y="76"/>
                  </a:cubicBezTo>
                  <a:cubicBezTo>
                    <a:pt x="44" y="76"/>
                    <a:pt x="31" y="77"/>
                    <a:pt x="25" y="86"/>
                  </a:cubicBezTo>
                  <a:cubicBezTo>
                    <a:pt x="25" y="86"/>
                    <a:pt x="23" y="87"/>
                    <a:pt x="23" y="90"/>
                  </a:cubicBezTo>
                  <a:cubicBezTo>
                    <a:pt x="23" y="90"/>
                    <a:pt x="20" y="93"/>
                    <a:pt x="19" y="94"/>
                  </a:cubicBezTo>
                  <a:cubicBezTo>
                    <a:pt x="19" y="94"/>
                    <a:pt x="15" y="99"/>
                    <a:pt x="13" y="99"/>
                  </a:cubicBezTo>
                  <a:cubicBezTo>
                    <a:pt x="13" y="99"/>
                    <a:pt x="10" y="98"/>
                    <a:pt x="8" y="98"/>
                  </a:cubicBezTo>
                  <a:cubicBezTo>
                    <a:pt x="8" y="98"/>
                    <a:pt x="8" y="98"/>
                    <a:pt x="6" y="96"/>
                  </a:cubicBezTo>
                  <a:cubicBezTo>
                    <a:pt x="6" y="96"/>
                    <a:pt x="0" y="92"/>
                    <a:pt x="4" y="88"/>
                  </a:cubicBezTo>
                  <a:cubicBezTo>
                    <a:pt x="4" y="88"/>
                    <a:pt x="8" y="84"/>
                    <a:pt x="10" y="79"/>
                  </a:cubicBezTo>
                  <a:cubicBezTo>
                    <a:pt x="10" y="79"/>
                    <a:pt x="11" y="73"/>
                    <a:pt x="16" y="74"/>
                  </a:cubicBezTo>
                  <a:cubicBezTo>
                    <a:pt x="16" y="74"/>
                    <a:pt x="21" y="75"/>
                    <a:pt x="22" y="77"/>
                  </a:cubicBezTo>
                  <a:cubicBezTo>
                    <a:pt x="22" y="77"/>
                    <a:pt x="23" y="78"/>
                    <a:pt x="25" y="76"/>
                  </a:cubicBezTo>
                  <a:cubicBezTo>
                    <a:pt x="25" y="76"/>
                    <a:pt x="40" y="74"/>
                    <a:pt x="47" y="70"/>
                  </a:cubicBezTo>
                  <a:cubicBezTo>
                    <a:pt x="47" y="70"/>
                    <a:pt x="48" y="70"/>
                    <a:pt x="48" y="66"/>
                  </a:cubicBezTo>
                  <a:cubicBezTo>
                    <a:pt x="48" y="66"/>
                    <a:pt x="45" y="51"/>
                    <a:pt x="40" y="44"/>
                  </a:cubicBezTo>
                  <a:cubicBezTo>
                    <a:pt x="40" y="44"/>
                    <a:pt x="35" y="35"/>
                    <a:pt x="3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12"/>
            <p:cNvSpPr/>
            <p:nvPr/>
          </p:nvSpPr>
          <p:spPr bwMode="auto">
            <a:xfrm>
              <a:off x="4306" y="2062"/>
              <a:ext cx="168" cy="188"/>
            </a:xfrm>
            <a:custGeom>
              <a:avLst/>
              <a:gdLst>
                <a:gd name="T0" fmla="*/ 26 w 88"/>
                <a:gd name="T1" fmla="*/ 10 h 97"/>
                <a:gd name="T2" fmla="*/ 39 w 88"/>
                <a:gd name="T3" fmla="*/ 7 h 97"/>
                <a:gd name="T4" fmla="*/ 47 w 88"/>
                <a:gd name="T5" fmla="*/ 3 h 97"/>
                <a:gd name="T6" fmla="*/ 53 w 88"/>
                <a:gd name="T7" fmla="*/ 2 h 97"/>
                <a:gd name="T8" fmla="*/ 69 w 88"/>
                <a:gd name="T9" fmla="*/ 9 h 97"/>
                <a:gd name="T10" fmla="*/ 64 w 88"/>
                <a:gd name="T11" fmla="*/ 16 h 97"/>
                <a:gd name="T12" fmla="*/ 61 w 88"/>
                <a:gd name="T13" fmla="*/ 26 h 97"/>
                <a:gd name="T14" fmla="*/ 69 w 88"/>
                <a:gd name="T15" fmla="*/ 33 h 97"/>
                <a:gd name="T16" fmla="*/ 82 w 88"/>
                <a:gd name="T17" fmla="*/ 36 h 97"/>
                <a:gd name="T18" fmla="*/ 84 w 88"/>
                <a:gd name="T19" fmla="*/ 45 h 97"/>
                <a:gd name="T20" fmla="*/ 79 w 88"/>
                <a:gd name="T21" fmla="*/ 48 h 97"/>
                <a:gd name="T22" fmla="*/ 75 w 88"/>
                <a:gd name="T23" fmla="*/ 48 h 97"/>
                <a:gd name="T24" fmla="*/ 69 w 88"/>
                <a:gd name="T25" fmla="*/ 55 h 97"/>
                <a:gd name="T26" fmla="*/ 69 w 88"/>
                <a:gd name="T27" fmla="*/ 70 h 97"/>
                <a:gd name="T28" fmla="*/ 58 w 88"/>
                <a:gd name="T29" fmla="*/ 89 h 97"/>
                <a:gd name="T30" fmla="*/ 53 w 88"/>
                <a:gd name="T31" fmla="*/ 92 h 97"/>
                <a:gd name="T32" fmla="*/ 48 w 88"/>
                <a:gd name="T33" fmla="*/ 96 h 97"/>
                <a:gd name="T34" fmla="*/ 45 w 88"/>
                <a:gd name="T35" fmla="*/ 97 h 97"/>
                <a:gd name="T36" fmla="*/ 24 w 88"/>
                <a:gd name="T37" fmla="*/ 97 h 97"/>
                <a:gd name="T38" fmla="*/ 20 w 88"/>
                <a:gd name="T39" fmla="*/ 97 h 97"/>
                <a:gd name="T40" fmla="*/ 18 w 88"/>
                <a:gd name="T41" fmla="*/ 95 h 97"/>
                <a:gd name="T42" fmla="*/ 17 w 88"/>
                <a:gd name="T43" fmla="*/ 95 h 97"/>
                <a:gd name="T44" fmla="*/ 14 w 88"/>
                <a:gd name="T45" fmla="*/ 94 h 97"/>
                <a:gd name="T46" fmla="*/ 4 w 88"/>
                <a:gd name="T47" fmla="*/ 89 h 97"/>
                <a:gd name="T48" fmla="*/ 6 w 88"/>
                <a:gd name="T49" fmla="*/ 88 h 97"/>
                <a:gd name="T50" fmla="*/ 14 w 88"/>
                <a:gd name="T51" fmla="*/ 89 h 97"/>
                <a:gd name="T52" fmla="*/ 15 w 88"/>
                <a:gd name="T53" fmla="*/ 86 h 97"/>
                <a:gd name="T54" fmla="*/ 40 w 88"/>
                <a:gd name="T55" fmla="*/ 81 h 97"/>
                <a:gd name="T56" fmla="*/ 55 w 88"/>
                <a:gd name="T57" fmla="*/ 54 h 97"/>
                <a:gd name="T58" fmla="*/ 38 w 88"/>
                <a:gd name="T59" fmla="*/ 53 h 97"/>
                <a:gd name="T60" fmla="*/ 25 w 88"/>
                <a:gd name="T61" fmla="*/ 57 h 97"/>
                <a:gd name="T62" fmla="*/ 15 w 88"/>
                <a:gd name="T63" fmla="*/ 44 h 97"/>
                <a:gd name="T64" fmla="*/ 16 w 88"/>
                <a:gd name="T65" fmla="*/ 42 h 97"/>
                <a:gd name="T66" fmla="*/ 23 w 88"/>
                <a:gd name="T67" fmla="*/ 43 h 97"/>
                <a:gd name="T68" fmla="*/ 30 w 88"/>
                <a:gd name="T69" fmla="*/ 42 h 97"/>
                <a:gd name="T70" fmla="*/ 42 w 88"/>
                <a:gd name="T71" fmla="*/ 40 h 97"/>
                <a:gd name="T72" fmla="*/ 51 w 88"/>
                <a:gd name="T73" fmla="*/ 38 h 97"/>
                <a:gd name="T74" fmla="*/ 49 w 88"/>
                <a:gd name="T75" fmla="*/ 35 h 97"/>
                <a:gd name="T76" fmla="*/ 42 w 88"/>
                <a:gd name="T77" fmla="*/ 21 h 97"/>
                <a:gd name="T78" fmla="*/ 45 w 88"/>
                <a:gd name="T79" fmla="*/ 12 h 97"/>
                <a:gd name="T80" fmla="*/ 31 w 88"/>
                <a:gd name="T81" fmla="*/ 15 h 97"/>
                <a:gd name="T82" fmla="*/ 25 w 88"/>
                <a:gd name="T83" fmla="*/ 12 h 97"/>
                <a:gd name="T84" fmla="*/ 26 w 88"/>
                <a:gd name="T85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97">
                  <a:moveTo>
                    <a:pt x="26" y="10"/>
                  </a:moveTo>
                  <a:cubicBezTo>
                    <a:pt x="26" y="10"/>
                    <a:pt x="31" y="11"/>
                    <a:pt x="39" y="7"/>
                  </a:cubicBezTo>
                  <a:cubicBezTo>
                    <a:pt x="39" y="7"/>
                    <a:pt x="46" y="6"/>
                    <a:pt x="47" y="3"/>
                  </a:cubicBezTo>
                  <a:cubicBezTo>
                    <a:pt x="47" y="3"/>
                    <a:pt x="48" y="0"/>
                    <a:pt x="53" y="2"/>
                  </a:cubicBezTo>
                  <a:cubicBezTo>
                    <a:pt x="53" y="2"/>
                    <a:pt x="67" y="1"/>
                    <a:pt x="69" y="9"/>
                  </a:cubicBezTo>
                  <a:cubicBezTo>
                    <a:pt x="69" y="9"/>
                    <a:pt x="70" y="13"/>
                    <a:pt x="64" y="16"/>
                  </a:cubicBezTo>
                  <a:cubicBezTo>
                    <a:pt x="64" y="16"/>
                    <a:pt x="60" y="20"/>
                    <a:pt x="61" y="26"/>
                  </a:cubicBezTo>
                  <a:cubicBezTo>
                    <a:pt x="61" y="26"/>
                    <a:pt x="65" y="35"/>
                    <a:pt x="69" y="33"/>
                  </a:cubicBezTo>
                  <a:cubicBezTo>
                    <a:pt x="69" y="33"/>
                    <a:pt x="81" y="33"/>
                    <a:pt x="82" y="36"/>
                  </a:cubicBezTo>
                  <a:cubicBezTo>
                    <a:pt x="82" y="36"/>
                    <a:pt x="88" y="42"/>
                    <a:pt x="84" y="45"/>
                  </a:cubicBezTo>
                  <a:cubicBezTo>
                    <a:pt x="84" y="45"/>
                    <a:pt x="81" y="46"/>
                    <a:pt x="79" y="48"/>
                  </a:cubicBezTo>
                  <a:cubicBezTo>
                    <a:pt x="79" y="48"/>
                    <a:pt x="78" y="49"/>
                    <a:pt x="75" y="48"/>
                  </a:cubicBezTo>
                  <a:cubicBezTo>
                    <a:pt x="75" y="48"/>
                    <a:pt x="68" y="48"/>
                    <a:pt x="69" y="55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70"/>
                    <a:pt x="65" y="83"/>
                    <a:pt x="58" y="89"/>
                  </a:cubicBezTo>
                  <a:cubicBezTo>
                    <a:pt x="58" y="89"/>
                    <a:pt x="54" y="92"/>
                    <a:pt x="53" y="92"/>
                  </a:cubicBezTo>
                  <a:cubicBezTo>
                    <a:pt x="53" y="92"/>
                    <a:pt x="51" y="93"/>
                    <a:pt x="48" y="96"/>
                  </a:cubicBezTo>
                  <a:cubicBezTo>
                    <a:pt x="48" y="96"/>
                    <a:pt x="47" y="97"/>
                    <a:pt x="45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2" y="96"/>
                    <a:pt x="20" y="97"/>
                  </a:cubicBezTo>
                  <a:cubicBezTo>
                    <a:pt x="20" y="97"/>
                    <a:pt x="18" y="96"/>
                    <a:pt x="18" y="95"/>
                  </a:cubicBezTo>
                  <a:cubicBezTo>
                    <a:pt x="18" y="95"/>
                    <a:pt x="19" y="94"/>
                    <a:pt x="17" y="95"/>
                  </a:cubicBezTo>
                  <a:cubicBezTo>
                    <a:pt x="17" y="95"/>
                    <a:pt x="16" y="93"/>
                    <a:pt x="14" y="94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0" y="87"/>
                    <a:pt x="6" y="88"/>
                  </a:cubicBezTo>
                  <a:cubicBezTo>
                    <a:pt x="6" y="88"/>
                    <a:pt x="19" y="93"/>
                    <a:pt x="14" y="89"/>
                  </a:cubicBezTo>
                  <a:cubicBezTo>
                    <a:pt x="14" y="89"/>
                    <a:pt x="11" y="86"/>
                    <a:pt x="15" y="86"/>
                  </a:cubicBezTo>
                  <a:cubicBezTo>
                    <a:pt x="15" y="86"/>
                    <a:pt x="30" y="87"/>
                    <a:pt x="40" y="81"/>
                  </a:cubicBezTo>
                  <a:cubicBezTo>
                    <a:pt x="40" y="81"/>
                    <a:pt x="61" y="73"/>
                    <a:pt x="55" y="54"/>
                  </a:cubicBezTo>
                  <a:cubicBezTo>
                    <a:pt x="55" y="54"/>
                    <a:pt x="48" y="50"/>
                    <a:pt x="38" y="53"/>
                  </a:cubicBezTo>
                  <a:cubicBezTo>
                    <a:pt x="38" y="53"/>
                    <a:pt x="29" y="59"/>
                    <a:pt x="25" y="57"/>
                  </a:cubicBezTo>
                  <a:cubicBezTo>
                    <a:pt x="25" y="57"/>
                    <a:pt x="17" y="51"/>
                    <a:pt x="15" y="44"/>
                  </a:cubicBezTo>
                  <a:cubicBezTo>
                    <a:pt x="15" y="44"/>
                    <a:pt x="12" y="40"/>
                    <a:pt x="16" y="42"/>
                  </a:cubicBezTo>
                  <a:cubicBezTo>
                    <a:pt x="16" y="42"/>
                    <a:pt x="17" y="44"/>
                    <a:pt x="23" y="43"/>
                  </a:cubicBezTo>
                  <a:cubicBezTo>
                    <a:pt x="23" y="43"/>
                    <a:pt x="28" y="44"/>
                    <a:pt x="30" y="42"/>
                  </a:cubicBezTo>
                  <a:cubicBezTo>
                    <a:pt x="30" y="42"/>
                    <a:pt x="35" y="41"/>
                    <a:pt x="42" y="40"/>
                  </a:cubicBezTo>
                  <a:cubicBezTo>
                    <a:pt x="42" y="40"/>
                    <a:pt x="49" y="39"/>
                    <a:pt x="51" y="38"/>
                  </a:cubicBezTo>
                  <a:cubicBezTo>
                    <a:pt x="51" y="38"/>
                    <a:pt x="53" y="35"/>
                    <a:pt x="49" y="35"/>
                  </a:cubicBezTo>
                  <a:cubicBezTo>
                    <a:pt x="49" y="35"/>
                    <a:pt x="39" y="37"/>
                    <a:pt x="42" y="21"/>
                  </a:cubicBezTo>
                  <a:cubicBezTo>
                    <a:pt x="42" y="21"/>
                    <a:pt x="50" y="9"/>
                    <a:pt x="45" y="12"/>
                  </a:cubicBezTo>
                  <a:cubicBezTo>
                    <a:pt x="45" y="12"/>
                    <a:pt x="37" y="17"/>
                    <a:pt x="31" y="15"/>
                  </a:cubicBezTo>
                  <a:cubicBezTo>
                    <a:pt x="31" y="15"/>
                    <a:pt x="27" y="15"/>
                    <a:pt x="25" y="12"/>
                  </a:cubicBezTo>
                  <a:cubicBezTo>
                    <a:pt x="25" y="12"/>
                    <a:pt x="22" y="7"/>
                    <a:pt x="2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13"/>
            <p:cNvSpPr/>
            <p:nvPr/>
          </p:nvSpPr>
          <p:spPr bwMode="auto">
            <a:xfrm>
              <a:off x="4023" y="1962"/>
              <a:ext cx="151" cy="247"/>
            </a:xfrm>
            <a:custGeom>
              <a:avLst/>
              <a:gdLst>
                <a:gd name="T0" fmla="*/ 37 w 79"/>
                <a:gd name="T1" fmla="*/ 7 h 128"/>
                <a:gd name="T2" fmla="*/ 39 w 79"/>
                <a:gd name="T3" fmla="*/ 5 h 128"/>
                <a:gd name="T4" fmla="*/ 49 w 79"/>
                <a:gd name="T5" fmla="*/ 8 h 128"/>
                <a:gd name="T6" fmla="*/ 58 w 79"/>
                <a:gd name="T7" fmla="*/ 12 h 128"/>
                <a:gd name="T8" fmla="*/ 60 w 79"/>
                <a:gd name="T9" fmla="*/ 19 h 128"/>
                <a:gd name="T10" fmla="*/ 61 w 79"/>
                <a:gd name="T11" fmla="*/ 26 h 128"/>
                <a:gd name="T12" fmla="*/ 69 w 79"/>
                <a:gd name="T13" fmla="*/ 33 h 128"/>
                <a:gd name="T14" fmla="*/ 70 w 79"/>
                <a:gd name="T15" fmla="*/ 33 h 128"/>
                <a:gd name="T16" fmla="*/ 74 w 79"/>
                <a:gd name="T17" fmla="*/ 38 h 128"/>
                <a:gd name="T18" fmla="*/ 75 w 79"/>
                <a:gd name="T19" fmla="*/ 41 h 128"/>
                <a:gd name="T20" fmla="*/ 77 w 79"/>
                <a:gd name="T21" fmla="*/ 47 h 128"/>
                <a:gd name="T22" fmla="*/ 70 w 79"/>
                <a:gd name="T23" fmla="*/ 58 h 128"/>
                <a:gd name="T24" fmla="*/ 66 w 79"/>
                <a:gd name="T25" fmla="*/ 61 h 128"/>
                <a:gd name="T26" fmla="*/ 62 w 79"/>
                <a:gd name="T27" fmla="*/ 69 h 128"/>
                <a:gd name="T28" fmla="*/ 56 w 79"/>
                <a:gd name="T29" fmla="*/ 77 h 128"/>
                <a:gd name="T30" fmla="*/ 48 w 79"/>
                <a:gd name="T31" fmla="*/ 94 h 128"/>
                <a:gd name="T32" fmla="*/ 44 w 79"/>
                <a:gd name="T33" fmla="*/ 103 h 128"/>
                <a:gd name="T34" fmla="*/ 38 w 79"/>
                <a:gd name="T35" fmla="*/ 107 h 128"/>
                <a:gd name="T36" fmla="*/ 36 w 79"/>
                <a:gd name="T37" fmla="*/ 111 h 128"/>
                <a:gd name="T38" fmla="*/ 33 w 79"/>
                <a:gd name="T39" fmla="*/ 115 h 128"/>
                <a:gd name="T40" fmla="*/ 25 w 79"/>
                <a:gd name="T41" fmla="*/ 119 h 128"/>
                <a:gd name="T42" fmla="*/ 18 w 79"/>
                <a:gd name="T43" fmla="*/ 122 h 128"/>
                <a:gd name="T44" fmla="*/ 13 w 79"/>
                <a:gd name="T45" fmla="*/ 123 h 128"/>
                <a:gd name="T46" fmla="*/ 11 w 79"/>
                <a:gd name="T47" fmla="*/ 125 h 128"/>
                <a:gd name="T48" fmla="*/ 3 w 79"/>
                <a:gd name="T49" fmla="*/ 127 h 128"/>
                <a:gd name="T50" fmla="*/ 9 w 79"/>
                <a:gd name="T51" fmla="*/ 111 h 128"/>
                <a:gd name="T52" fmla="*/ 14 w 79"/>
                <a:gd name="T53" fmla="*/ 103 h 128"/>
                <a:gd name="T54" fmla="*/ 18 w 79"/>
                <a:gd name="T55" fmla="*/ 99 h 128"/>
                <a:gd name="T56" fmla="*/ 20 w 79"/>
                <a:gd name="T57" fmla="*/ 99 h 128"/>
                <a:gd name="T58" fmla="*/ 25 w 79"/>
                <a:gd name="T59" fmla="*/ 93 h 128"/>
                <a:gd name="T60" fmla="*/ 23 w 79"/>
                <a:gd name="T61" fmla="*/ 90 h 128"/>
                <a:gd name="T62" fmla="*/ 23 w 79"/>
                <a:gd name="T63" fmla="*/ 85 h 128"/>
                <a:gd name="T64" fmla="*/ 22 w 79"/>
                <a:gd name="T65" fmla="*/ 83 h 128"/>
                <a:gd name="T66" fmla="*/ 18 w 79"/>
                <a:gd name="T67" fmla="*/ 81 h 128"/>
                <a:gd name="T68" fmla="*/ 15 w 79"/>
                <a:gd name="T69" fmla="*/ 80 h 128"/>
                <a:gd name="T70" fmla="*/ 9 w 79"/>
                <a:gd name="T71" fmla="*/ 69 h 128"/>
                <a:gd name="T72" fmla="*/ 27 w 79"/>
                <a:gd name="T73" fmla="*/ 67 h 128"/>
                <a:gd name="T74" fmla="*/ 36 w 79"/>
                <a:gd name="T75" fmla="*/ 55 h 128"/>
                <a:gd name="T76" fmla="*/ 35 w 79"/>
                <a:gd name="T77" fmla="*/ 52 h 128"/>
                <a:gd name="T78" fmla="*/ 36 w 79"/>
                <a:gd name="T79" fmla="*/ 49 h 128"/>
                <a:gd name="T80" fmla="*/ 36 w 79"/>
                <a:gd name="T81" fmla="*/ 45 h 128"/>
                <a:gd name="T82" fmla="*/ 37 w 79"/>
                <a:gd name="T83" fmla="*/ 42 h 128"/>
                <a:gd name="T84" fmla="*/ 37 w 79"/>
                <a:gd name="T85" fmla="*/ 39 h 128"/>
                <a:gd name="T86" fmla="*/ 38 w 79"/>
                <a:gd name="T87" fmla="*/ 36 h 128"/>
                <a:gd name="T88" fmla="*/ 38 w 79"/>
                <a:gd name="T89" fmla="*/ 33 h 128"/>
                <a:gd name="T90" fmla="*/ 39 w 79"/>
                <a:gd name="T91" fmla="*/ 32 h 128"/>
                <a:gd name="T92" fmla="*/ 40 w 79"/>
                <a:gd name="T93" fmla="*/ 29 h 128"/>
                <a:gd name="T94" fmla="*/ 39 w 79"/>
                <a:gd name="T95" fmla="*/ 25 h 128"/>
                <a:gd name="T96" fmla="*/ 37 w 79"/>
                <a:gd name="T97" fmla="*/ 22 h 128"/>
                <a:gd name="T98" fmla="*/ 37 w 79"/>
                <a:gd name="T99" fmla="*/ 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128">
                  <a:moveTo>
                    <a:pt x="37" y="7"/>
                  </a:moveTo>
                  <a:cubicBezTo>
                    <a:pt x="37" y="7"/>
                    <a:pt x="33" y="0"/>
                    <a:pt x="39" y="5"/>
                  </a:cubicBezTo>
                  <a:cubicBezTo>
                    <a:pt x="39" y="5"/>
                    <a:pt x="46" y="5"/>
                    <a:pt x="49" y="8"/>
                  </a:cubicBezTo>
                  <a:cubicBezTo>
                    <a:pt x="49" y="8"/>
                    <a:pt x="55" y="11"/>
                    <a:pt x="58" y="12"/>
                  </a:cubicBezTo>
                  <a:cubicBezTo>
                    <a:pt x="58" y="12"/>
                    <a:pt x="60" y="12"/>
                    <a:pt x="60" y="19"/>
                  </a:cubicBezTo>
                  <a:cubicBezTo>
                    <a:pt x="60" y="19"/>
                    <a:pt x="59" y="26"/>
                    <a:pt x="61" y="26"/>
                  </a:cubicBezTo>
                  <a:cubicBezTo>
                    <a:pt x="61" y="26"/>
                    <a:pt x="67" y="31"/>
                    <a:pt x="69" y="33"/>
                  </a:cubicBezTo>
                  <a:cubicBezTo>
                    <a:pt x="69" y="33"/>
                    <a:pt x="69" y="34"/>
                    <a:pt x="70" y="33"/>
                  </a:cubicBezTo>
                  <a:cubicBezTo>
                    <a:pt x="70" y="33"/>
                    <a:pt x="74" y="33"/>
                    <a:pt x="74" y="38"/>
                  </a:cubicBezTo>
                  <a:cubicBezTo>
                    <a:pt x="74" y="38"/>
                    <a:pt x="73" y="41"/>
                    <a:pt x="75" y="41"/>
                  </a:cubicBezTo>
                  <a:cubicBezTo>
                    <a:pt x="75" y="41"/>
                    <a:pt x="79" y="42"/>
                    <a:pt x="77" y="47"/>
                  </a:cubicBezTo>
                  <a:cubicBezTo>
                    <a:pt x="77" y="47"/>
                    <a:pt x="77" y="56"/>
                    <a:pt x="70" y="58"/>
                  </a:cubicBezTo>
                  <a:cubicBezTo>
                    <a:pt x="70" y="58"/>
                    <a:pt x="67" y="58"/>
                    <a:pt x="66" y="61"/>
                  </a:cubicBezTo>
                  <a:cubicBezTo>
                    <a:pt x="66" y="61"/>
                    <a:pt x="62" y="66"/>
                    <a:pt x="62" y="69"/>
                  </a:cubicBezTo>
                  <a:cubicBezTo>
                    <a:pt x="62" y="69"/>
                    <a:pt x="60" y="73"/>
                    <a:pt x="56" y="77"/>
                  </a:cubicBezTo>
                  <a:cubicBezTo>
                    <a:pt x="56" y="77"/>
                    <a:pt x="47" y="82"/>
                    <a:pt x="48" y="94"/>
                  </a:cubicBezTo>
                  <a:cubicBezTo>
                    <a:pt x="48" y="94"/>
                    <a:pt x="51" y="100"/>
                    <a:pt x="44" y="103"/>
                  </a:cubicBezTo>
                  <a:cubicBezTo>
                    <a:pt x="44" y="103"/>
                    <a:pt x="42" y="103"/>
                    <a:pt x="38" y="107"/>
                  </a:cubicBezTo>
                  <a:cubicBezTo>
                    <a:pt x="38" y="107"/>
                    <a:pt x="36" y="110"/>
                    <a:pt x="36" y="111"/>
                  </a:cubicBezTo>
                  <a:cubicBezTo>
                    <a:pt x="36" y="111"/>
                    <a:pt x="33" y="114"/>
                    <a:pt x="33" y="115"/>
                  </a:cubicBezTo>
                  <a:cubicBezTo>
                    <a:pt x="33" y="115"/>
                    <a:pt x="31" y="118"/>
                    <a:pt x="25" y="119"/>
                  </a:cubicBezTo>
                  <a:cubicBezTo>
                    <a:pt x="25" y="119"/>
                    <a:pt x="20" y="119"/>
                    <a:pt x="18" y="122"/>
                  </a:cubicBezTo>
                  <a:cubicBezTo>
                    <a:pt x="18" y="122"/>
                    <a:pt x="15" y="124"/>
                    <a:pt x="13" y="123"/>
                  </a:cubicBezTo>
                  <a:cubicBezTo>
                    <a:pt x="13" y="123"/>
                    <a:pt x="12" y="123"/>
                    <a:pt x="11" y="125"/>
                  </a:cubicBezTo>
                  <a:cubicBezTo>
                    <a:pt x="11" y="125"/>
                    <a:pt x="8" y="128"/>
                    <a:pt x="3" y="127"/>
                  </a:cubicBezTo>
                  <a:cubicBezTo>
                    <a:pt x="3" y="127"/>
                    <a:pt x="7" y="116"/>
                    <a:pt x="9" y="111"/>
                  </a:cubicBezTo>
                  <a:cubicBezTo>
                    <a:pt x="9" y="111"/>
                    <a:pt x="11" y="105"/>
                    <a:pt x="14" y="103"/>
                  </a:cubicBezTo>
                  <a:cubicBezTo>
                    <a:pt x="14" y="103"/>
                    <a:pt x="15" y="98"/>
                    <a:pt x="18" y="99"/>
                  </a:cubicBezTo>
                  <a:cubicBezTo>
                    <a:pt x="18" y="99"/>
                    <a:pt x="19" y="101"/>
                    <a:pt x="20" y="99"/>
                  </a:cubicBezTo>
                  <a:cubicBezTo>
                    <a:pt x="20" y="99"/>
                    <a:pt x="24" y="93"/>
                    <a:pt x="25" y="93"/>
                  </a:cubicBezTo>
                  <a:cubicBezTo>
                    <a:pt x="25" y="93"/>
                    <a:pt x="24" y="90"/>
                    <a:pt x="23" y="90"/>
                  </a:cubicBezTo>
                  <a:cubicBezTo>
                    <a:pt x="23" y="90"/>
                    <a:pt x="22" y="87"/>
                    <a:pt x="23" y="85"/>
                  </a:cubicBezTo>
                  <a:cubicBezTo>
                    <a:pt x="23" y="85"/>
                    <a:pt x="24" y="84"/>
                    <a:pt x="22" y="83"/>
                  </a:cubicBezTo>
                  <a:cubicBezTo>
                    <a:pt x="22" y="83"/>
                    <a:pt x="19" y="79"/>
                    <a:pt x="18" y="81"/>
                  </a:cubicBezTo>
                  <a:cubicBezTo>
                    <a:pt x="18" y="81"/>
                    <a:pt x="17" y="81"/>
                    <a:pt x="15" y="80"/>
                  </a:cubicBezTo>
                  <a:cubicBezTo>
                    <a:pt x="15" y="80"/>
                    <a:pt x="0" y="69"/>
                    <a:pt x="9" y="69"/>
                  </a:cubicBezTo>
                  <a:cubicBezTo>
                    <a:pt x="9" y="69"/>
                    <a:pt x="18" y="72"/>
                    <a:pt x="27" y="67"/>
                  </a:cubicBezTo>
                  <a:cubicBezTo>
                    <a:pt x="27" y="67"/>
                    <a:pt x="29" y="66"/>
                    <a:pt x="36" y="55"/>
                  </a:cubicBezTo>
                  <a:cubicBezTo>
                    <a:pt x="36" y="55"/>
                    <a:pt x="37" y="53"/>
                    <a:pt x="35" y="52"/>
                  </a:cubicBezTo>
                  <a:cubicBezTo>
                    <a:pt x="35" y="52"/>
                    <a:pt x="35" y="50"/>
                    <a:pt x="36" y="49"/>
                  </a:cubicBezTo>
                  <a:cubicBezTo>
                    <a:pt x="36" y="49"/>
                    <a:pt x="36" y="48"/>
                    <a:pt x="36" y="45"/>
                  </a:cubicBezTo>
                  <a:cubicBezTo>
                    <a:pt x="36" y="45"/>
                    <a:pt x="36" y="43"/>
                    <a:pt x="37" y="42"/>
                  </a:cubicBezTo>
                  <a:cubicBezTo>
                    <a:pt x="37" y="42"/>
                    <a:pt x="38" y="40"/>
                    <a:pt x="37" y="39"/>
                  </a:cubicBezTo>
                  <a:cubicBezTo>
                    <a:pt x="37" y="39"/>
                    <a:pt x="37" y="37"/>
                    <a:pt x="38" y="36"/>
                  </a:cubicBezTo>
                  <a:cubicBezTo>
                    <a:pt x="38" y="36"/>
                    <a:pt x="38" y="35"/>
                    <a:pt x="38" y="33"/>
                  </a:cubicBezTo>
                  <a:cubicBezTo>
                    <a:pt x="38" y="33"/>
                    <a:pt x="37" y="32"/>
                    <a:pt x="39" y="32"/>
                  </a:cubicBezTo>
                  <a:cubicBezTo>
                    <a:pt x="39" y="32"/>
                    <a:pt x="41" y="33"/>
                    <a:pt x="40" y="29"/>
                  </a:cubicBezTo>
                  <a:cubicBezTo>
                    <a:pt x="40" y="29"/>
                    <a:pt x="39" y="27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14"/>
            <p:cNvSpPr/>
            <p:nvPr/>
          </p:nvSpPr>
          <p:spPr bwMode="auto">
            <a:xfrm>
              <a:off x="4157" y="2138"/>
              <a:ext cx="63" cy="70"/>
            </a:xfrm>
            <a:custGeom>
              <a:avLst/>
              <a:gdLst>
                <a:gd name="T0" fmla="*/ 3 w 33"/>
                <a:gd name="T1" fmla="*/ 8 h 36"/>
                <a:gd name="T2" fmla="*/ 7 w 33"/>
                <a:gd name="T3" fmla="*/ 3 h 36"/>
                <a:gd name="T4" fmla="*/ 13 w 33"/>
                <a:gd name="T5" fmla="*/ 4 h 36"/>
                <a:gd name="T6" fmla="*/ 23 w 33"/>
                <a:gd name="T7" fmla="*/ 12 h 36"/>
                <a:gd name="T8" fmla="*/ 30 w 33"/>
                <a:gd name="T9" fmla="*/ 18 h 36"/>
                <a:gd name="T10" fmla="*/ 31 w 33"/>
                <a:gd name="T11" fmla="*/ 25 h 36"/>
                <a:gd name="T12" fmla="*/ 30 w 33"/>
                <a:gd name="T13" fmla="*/ 28 h 36"/>
                <a:gd name="T14" fmla="*/ 28 w 33"/>
                <a:gd name="T15" fmla="*/ 31 h 36"/>
                <a:gd name="T16" fmla="*/ 19 w 33"/>
                <a:gd name="T17" fmla="*/ 34 h 36"/>
                <a:gd name="T18" fmla="*/ 12 w 33"/>
                <a:gd name="T19" fmla="*/ 33 h 36"/>
                <a:gd name="T20" fmla="*/ 8 w 33"/>
                <a:gd name="T21" fmla="*/ 30 h 36"/>
                <a:gd name="T22" fmla="*/ 5 w 33"/>
                <a:gd name="T23" fmla="*/ 29 h 36"/>
                <a:gd name="T24" fmla="*/ 2 w 33"/>
                <a:gd name="T25" fmla="*/ 25 h 36"/>
                <a:gd name="T26" fmla="*/ 2 w 33"/>
                <a:gd name="T27" fmla="*/ 19 h 36"/>
                <a:gd name="T28" fmla="*/ 3 w 33"/>
                <a:gd name="T2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6">
                  <a:moveTo>
                    <a:pt x="3" y="8"/>
                  </a:moveTo>
                  <a:cubicBezTo>
                    <a:pt x="3" y="8"/>
                    <a:pt x="4" y="0"/>
                    <a:pt x="7" y="3"/>
                  </a:cubicBezTo>
                  <a:cubicBezTo>
                    <a:pt x="7" y="3"/>
                    <a:pt x="10" y="4"/>
                    <a:pt x="13" y="4"/>
                  </a:cubicBezTo>
                  <a:cubicBezTo>
                    <a:pt x="13" y="4"/>
                    <a:pt x="19" y="7"/>
                    <a:pt x="23" y="12"/>
                  </a:cubicBezTo>
                  <a:cubicBezTo>
                    <a:pt x="23" y="12"/>
                    <a:pt x="28" y="17"/>
                    <a:pt x="30" y="18"/>
                  </a:cubicBezTo>
                  <a:cubicBezTo>
                    <a:pt x="30" y="18"/>
                    <a:pt x="33" y="20"/>
                    <a:pt x="31" y="25"/>
                  </a:cubicBezTo>
                  <a:cubicBezTo>
                    <a:pt x="31" y="25"/>
                    <a:pt x="29" y="27"/>
                    <a:pt x="30" y="28"/>
                  </a:cubicBezTo>
                  <a:cubicBezTo>
                    <a:pt x="30" y="28"/>
                    <a:pt x="29" y="30"/>
                    <a:pt x="28" y="31"/>
                  </a:cubicBezTo>
                  <a:cubicBezTo>
                    <a:pt x="28" y="31"/>
                    <a:pt x="24" y="36"/>
                    <a:pt x="19" y="34"/>
                  </a:cubicBezTo>
                  <a:cubicBezTo>
                    <a:pt x="19" y="34"/>
                    <a:pt x="15" y="34"/>
                    <a:pt x="12" y="33"/>
                  </a:cubicBezTo>
                  <a:cubicBezTo>
                    <a:pt x="12" y="33"/>
                    <a:pt x="9" y="32"/>
                    <a:pt x="8" y="30"/>
                  </a:cubicBezTo>
                  <a:cubicBezTo>
                    <a:pt x="8" y="30"/>
                    <a:pt x="6" y="29"/>
                    <a:pt x="5" y="29"/>
                  </a:cubicBezTo>
                  <a:cubicBezTo>
                    <a:pt x="5" y="29"/>
                    <a:pt x="4" y="29"/>
                    <a:pt x="2" y="25"/>
                  </a:cubicBezTo>
                  <a:cubicBezTo>
                    <a:pt x="2" y="25"/>
                    <a:pt x="0" y="23"/>
                    <a:pt x="2" y="19"/>
                  </a:cubicBezTo>
                  <a:cubicBezTo>
                    <a:pt x="2" y="19"/>
                    <a:pt x="4" y="14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15"/>
            <p:cNvSpPr/>
            <p:nvPr/>
          </p:nvSpPr>
          <p:spPr bwMode="auto">
            <a:xfrm>
              <a:off x="3720" y="2064"/>
              <a:ext cx="36" cy="142"/>
            </a:xfrm>
            <a:custGeom>
              <a:avLst/>
              <a:gdLst>
                <a:gd name="T0" fmla="*/ 0 w 19"/>
                <a:gd name="T1" fmla="*/ 48 h 73"/>
                <a:gd name="T2" fmla="*/ 1 w 19"/>
                <a:gd name="T3" fmla="*/ 27 h 73"/>
                <a:gd name="T4" fmla="*/ 1 w 19"/>
                <a:gd name="T5" fmla="*/ 24 h 73"/>
                <a:gd name="T6" fmla="*/ 1 w 19"/>
                <a:gd name="T7" fmla="*/ 12 h 73"/>
                <a:gd name="T8" fmla="*/ 3 w 19"/>
                <a:gd name="T9" fmla="*/ 10 h 73"/>
                <a:gd name="T10" fmla="*/ 3 w 19"/>
                <a:gd name="T11" fmla="*/ 7 h 73"/>
                <a:gd name="T12" fmla="*/ 3 w 19"/>
                <a:gd name="T13" fmla="*/ 5 h 73"/>
                <a:gd name="T14" fmla="*/ 7 w 19"/>
                <a:gd name="T15" fmla="*/ 3 h 73"/>
                <a:gd name="T16" fmla="*/ 6 w 19"/>
                <a:gd name="T17" fmla="*/ 8 h 73"/>
                <a:gd name="T18" fmla="*/ 9 w 19"/>
                <a:gd name="T19" fmla="*/ 26 h 73"/>
                <a:gd name="T20" fmla="*/ 11 w 19"/>
                <a:gd name="T21" fmla="*/ 30 h 73"/>
                <a:gd name="T22" fmla="*/ 14 w 19"/>
                <a:gd name="T23" fmla="*/ 37 h 73"/>
                <a:gd name="T24" fmla="*/ 14 w 19"/>
                <a:gd name="T25" fmla="*/ 42 h 73"/>
                <a:gd name="T26" fmla="*/ 15 w 19"/>
                <a:gd name="T27" fmla="*/ 43 h 73"/>
                <a:gd name="T28" fmla="*/ 17 w 19"/>
                <a:gd name="T29" fmla="*/ 45 h 73"/>
                <a:gd name="T30" fmla="*/ 16 w 19"/>
                <a:gd name="T31" fmla="*/ 54 h 73"/>
                <a:gd name="T32" fmla="*/ 17 w 19"/>
                <a:gd name="T33" fmla="*/ 57 h 73"/>
                <a:gd name="T34" fmla="*/ 18 w 19"/>
                <a:gd name="T35" fmla="*/ 59 h 73"/>
                <a:gd name="T36" fmla="*/ 18 w 19"/>
                <a:gd name="T37" fmla="*/ 61 h 73"/>
                <a:gd name="T38" fmla="*/ 18 w 19"/>
                <a:gd name="T39" fmla="*/ 70 h 73"/>
                <a:gd name="T40" fmla="*/ 13 w 19"/>
                <a:gd name="T41" fmla="*/ 71 h 73"/>
                <a:gd name="T42" fmla="*/ 0 w 19"/>
                <a:gd name="T43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73">
                  <a:moveTo>
                    <a:pt x="0" y="48"/>
                  </a:moveTo>
                  <a:cubicBezTo>
                    <a:pt x="0" y="48"/>
                    <a:pt x="0" y="28"/>
                    <a:pt x="1" y="27"/>
                  </a:cubicBezTo>
                  <a:cubicBezTo>
                    <a:pt x="1" y="27"/>
                    <a:pt x="1" y="26"/>
                    <a:pt x="1" y="2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1"/>
                    <a:pt x="3" y="10"/>
                  </a:cubicBezTo>
                  <a:cubicBezTo>
                    <a:pt x="3" y="10"/>
                    <a:pt x="2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0"/>
                    <a:pt x="7" y="3"/>
                  </a:cubicBezTo>
                  <a:cubicBezTo>
                    <a:pt x="7" y="3"/>
                    <a:pt x="8" y="5"/>
                    <a:pt x="6" y="8"/>
                  </a:cubicBezTo>
                  <a:cubicBezTo>
                    <a:pt x="6" y="8"/>
                    <a:pt x="3" y="11"/>
                    <a:pt x="9" y="26"/>
                  </a:cubicBezTo>
                  <a:cubicBezTo>
                    <a:pt x="9" y="26"/>
                    <a:pt x="9" y="28"/>
                    <a:pt x="11" y="30"/>
                  </a:cubicBezTo>
                  <a:cubicBezTo>
                    <a:pt x="11" y="30"/>
                    <a:pt x="14" y="32"/>
                    <a:pt x="14" y="37"/>
                  </a:cubicBezTo>
                  <a:cubicBezTo>
                    <a:pt x="14" y="37"/>
                    <a:pt x="14" y="40"/>
                    <a:pt x="14" y="42"/>
                  </a:cubicBezTo>
                  <a:cubicBezTo>
                    <a:pt x="14" y="42"/>
                    <a:pt x="12" y="44"/>
                    <a:pt x="15" y="43"/>
                  </a:cubicBezTo>
                  <a:cubicBezTo>
                    <a:pt x="15" y="43"/>
                    <a:pt x="17" y="43"/>
                    <a:pt x="17" y="45"/>
                  </a:cubicBezTo>
                  <a:cubicBezTo>
                    <a:pt x="17" y="45"/>
                    <a:pt x="16" y="52"/>
                    <a:pt x="16" y="54"/>
                  </a:cubicBezTo>
                  <a:cubicBezTo>
                    <a:pt x="16" y="54"/>
                    <a:pt x="18" y="56"/>
                    <a:pt x="17" y="57"/>
                  </a:cubicBezTo>
                  <a:cubicBezTo>
                    <a:pt x="17" y="57"/>
                    <a:pt x="17" y="58"/>
                    <a:pt x="18" y="59"/>
                  </a:cubicBezTo>
                  <a:cubicBezTo>
                    <a:pt x="18" y="59"/>
                    <a:pt x="18" y="59"/>
                    <a:pt x="18" y="61"/>
                  </a:cubicBezTo>
                  <a:cubicBezTo>
                    <a:pt x="18" y="61"/>
                    <a:pt x="19" y="69"/>
                    <a:pt x="18" y="70"/>
                  </a:cubicBezTo>
                  <a:cubicBezTo>
                    <a:pt x="18" y="70"/>
                    <a:pt x="16" y="73"/>
                    <a:pt x="13" y="71"/>
                  </a:cubicBezTo>
                  <a:cubicBezTo>
                    <a:pt x="13" y="71"/>
                    <a:pt x="3" y="62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 16"/>
            <p:cNvSpPr/>
            <p:nvPr/>
          </p:nvSpPr>
          <p:spPr bwMode="auto">
            <a:xfrm>
              <a:off x="3746" y="1985"/>
              <a:ext cx="35" cy="60"/>
            </a:xfrm>
            <a:custGeom>
              <a:avLst/>
              <a:gdLst>
                <a:gd name="T0" fmla="*/ 7 w 18"/>
                <a:gd name="T1" fmla="*/ 5 h 31"/>
                <a:gd name="T2" fmla="*/ 8 w 18"/>
                <a:gd name="T3" fmla="*/ 2 h 31"/>
                <a:gd name="T4" fmla="*/ 11 w 18"/>
                <a:gd name="T5" fmla="*/ 3 h 31"/>
                <a:gd name="T6" fmla="*/ 18 w 18"/>
                <a:gd name="T7" fmla="*/ 25 h 31"/>
                <a:gd name="T8" fmla="*/ 11 w 18"/>
                <a:gd name="T9" fmla="*/ 28 h 31"/>
                <a:gd name="T10" fmla="*/ 7 w 18"/>
                <a:gd name="T11" fmla="*/ 25 h 31"/>
                <a:gd name="T12" fmla="*/ 2 w 18"/>
                <a:gd name="T13" fmla="*/ 25 h 31"/>
                <a:gd name="T14" fmla="*/ 2 w 18"/>
                <a:gd name="T15" fmla="*/ 22 h 31"/>
                <a:gd name="T16" fmla="*/ 7 w 18"/>
                <a:gd name="T1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1">
                  <a:moveTo>
                    <a:pt x="7" y="5"/>
                  </a:moveTo>
                  <a:cubicBezTo>
                    <a:pt x="7" y="5"/>
                    <a:pt x="6" y="4"/>
                    <a:pt x="8" y="2"/>
                  </a:cubicBezTo>
                  <a:cubicBezTo>
                    <a:pt x="8" y="2"/>
                    <a:pt x="10" y="0"/>
                    <a:pt x="11" y="3"/>
                  </a:cubicBezTo>
                  <a:cubicBezTo>
                    <a:pt x="11" y="3"/>
                    <a:pt x="18" y="18"/>
                    <a:pt x="18" y="25"/>
                  </a:cubicBezTo>
                  <a:cubicBezTo>
                    <a:pt x="18" y="25"/>
                    <a:pt x="17" y="31"/>
                    <a:pt x="11" y="28"/>
                  </a:cubicBezTo>
                  <a:cubicBezTo>
                    <a:pt x="11" y="28"/>
                    <a:pt x="9" y="27"/>
                    <a:pt x="7" y="25"/>
                  </a:cubicBezTo>
                  <a:cubicBezTo>
                    <a:pt x="7" y="25"/>
                    <a:pt x="5" y="26"/>
                    <a:pt x="2" y="25"/>
                  </a:cubicBezTo>
                  <a:cubicBezTo>
                    <a:pt x="2" y="25"/>
                    <a:pt x="0" y="24"/>
                    <a:pt x="2" y="22"/>
                  </a:cubicBezTo>
                  <a:cubicBezTo>
                    <a:pt x="2" y="22"/>
                    <a:pt x="7" y="13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 17"/>
            <p:cNvSpPr>
              <a:spLocks noEditPoints="1"/>
            </p:cNvSpPr>
            <p:nvPr/>
          </p:nvSpPr>
          <p:spPr bwMode="auto">
            <a:xfrm>
              <a:off x="3769" y="1956"/>
              <a:ext cx="218" cy="246"/>
            </a:xfrm>
            <a:custGeom>
              <a:avLst/>
              <a:gdLst>
                <a:gd name="T0" fmla="*/ 98 w 114"/>
                <a:gd name="T1" fmla="*/ 50 h 127"/>
                <a:gd name="T2" fmla="*/ 110 w 114"/>
                <a:gd name="T3" fmla="*/ 70 h 127"/>
                <a:gd name="T4" fmla="*/ 98 w 114"/>
                <a:gd name="T5" fmla="*/ 83 h 127"/>
                <a:gd name="T6" fmla="*/ 82 w 114"/>
                <a:gd name="T7" fmla="*/ 103 h 127"/>
                <a:gd name="T8" fmla="*/ 83 w 114"/>
                <a:gd name="T9" fmla="*/ 119 h 127"/>
                <a:gd name="T10" fmla="*/ 79 w 114"/>
                <a:gd name="T11" fmla="*/ 85 h 127"/>
                <a:gd name="T12" fmla="*/ 97 w 114"/>
                <a:gd name="T13" fmla="*/ 64 h 127"/>
                <a:gd name="T14" fmla="*/ 88 w 114"/>
                <a:gd name="T15" fmla="*/ 51 h 127"/>
                <a:gd name="T16" fmla="*/ 79 w 114"/>
                <a:gd name="T17" fmla="*/ 45 h 127"/>
                <a:gd name="T18" fmla="*/ 38 w 114"/>
                <a:gd name="T19" fmla="*/ 47 h 127"/>
                <a:gd name="T20" fmla="*/ 53 w 114"/>
                <a:gd name="T21" fmla="*/ 40 h 127"/>
                <a:gd name="T22" fmla="*/ 54 w 114"/>
                <a:gd name="T23" fmla="*/ 3 h 127"/>
                <a:gd name="T24" fmla="*/ 61 w 114"/>
                <a:gd name="T25" fmla="*/ 3 h 127"/>
                <a:gd name="T26" fmla="*/ 67 w 114"/>
                <a:gd name="T27" fmla="*/ 27 h 127"/>
                <a:gd name="T28" fmla="*/ 69 w 114"/>
                <a:gd name="T29" fmla="*/ 43 h 127"/>
                <a:gd name="T30" fmla="*/ 79 w 114"/>
                <a:gd name="T31" fmla="*/ 49 h 127"/>
                <a:gd name="T32" fmla="*/ 71 w 114"/>
                <a:gd name="T33" fmla="*/ 53 h 127"/>
                <a:gd name="T34" fmla="*/ 76 w 114"/>
                <a:gd name="T35" fmla="*/ 64 h 127"/>
                <a:gd name="T36" fmla="*/ 72 w 114"/>
                <a:gd name="T37" fmla="*/ 73 h 127"/>
                <a:gd name="T38" fmla="*/ 62 w 114"/>
                <a:gd name="T39" fmla="*/ 95 h 127"/>
                <a:gd name="T40" fmla="*/ 77 w 114"/>
                <a:gd name="T41" fmla="*/ 88 h 127"/>
                <a:gd name="T42" fmla="*/ 79 w 114"/>
                <a:gd name="T43" fmla="*/ 120 h 127"/>
                <a:gd name="T44" fmla="*/ 65 w 114"/>
                <a:gd name="T45" fmla="*/ 120 h 127"/>
                <a:gd name="T46" fmla="*/ 54 w 114"/>
                <a:gd name="T47" fmla="*/ 119 h 127"/>
                <a:gd name="T48" fmla="*/ 33 w 114"/>
                <a:gd name="T49" fmla="*/ 115 h 127"/>
                <a:gd name="T50" fmla="*/ 38 w 114"/>
                <a:gd name="T51" fmla="*/ 109 h 127"/>
                <a:gd name="T52" fmla="*/ 49 w 114"/>
                <a:gd name="T53" fmla="*/ 98 h 127"/>
                <a:gd name="T54" fmla="*/ 50 w 114"/>
                <a:gd name="T55" fmla="*/ 84 h 127"/>
                <a:gd name="T56" fmla="*/ 43 w 114"/>
                <a:gd name="T57" fmla="*/ 67 h 127"/>
                <a:gd name="T58" fmla="*/ 51 w 114"/>
                <a:gd name="T59" fmla="*/ 61 h 127"/>
                <a:gd name="T60" fmla="*/ 53 w 114"/>
                <a:gd name="T61" fmla="*/ 50 h 127"/>
                <a:gd name="T62" fmla="*/ 35 w 114"/>
                <a:gd name="T63" fmla="*/ 59 h 127"/>
                <a:gd name="T64" fmla="*/ 33 w 114"/>
                <a:gd name="T65" fmla="*/ 51 h 127"/>
                <a:gd name="T66" fmla="*/ 0 w 114"/>
                <a:gd name="T67" fmla="*/ 78 h 127"/>
                <a:gd name="T68" fmla="*/ 0 w 114"/>
                <a:gd name="T69" fmla="*/ 76 h 127"/>
                <a:gd name="T70" fmla="*/ 13 w 114"/>
                <a:gd name="T71" fmla="*/ 63 h 127"/>
                <a:gd name="T72" fmla="*/ 33 w 114"/>
                <a:gd name="T73" fmla="*/ 51 h 127"/>
                <a:gd name="T74" fmla="*/ 30 w 114"/>
                <a:gd name="T75" fmla="*/ 63 h 127"/>
                <a:gd name="T76" fmla="*/ 18 w 114"/>
                <a:gd name="T77" fmla="*/ 69 h 127"/>
                <a:gd name="T78" fmla="*/ 12 w 114"/>
                <a:gd name="T79" fmla="*/ 86 h 127"/>
                <a:gd name="T80" fmla="*/ 26 w 114"/>
                <a:gd name="T81" fmla="*/ 106 h 127"/>
                <a:gd name="T82" fmla="*/ 33 w 114"/>
                <a:gd name="T83" fmla="*/ 115 h 127"/>
                <a:gd name="T84" fmla="*/ 13 w 114"/>
                <a:gd name="T85" fmla="*/ 98 h 127"/>
                <a:gd name="T86" fmla="*/ 3 w 114"/>
                <a:gd name="T87" fmla="*/ 8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27">
                  <a:moveTo>
                    <a:pt x="79" y="45"/>
                  </a:moveTo>
                  <a:cubicBezTo>
                    <a:pt x="86" y="47"/>
                    <a:pt x="95" y="49"/>
                    <a:pt x="98" y="50"/>
                  </a:cubicBezTo>
                  <a:cubicBezTo>
                    <a:pt x="98" y="50"/>
                    <a:pt x="106" y="52"/>
                    <a:pt x="112" y="63"/>
                  </a:cubicBezTo>
                  <a:cubicBezTo>
                    <a:pt x="112" y="63"/>
                    <a:pt x="114" y="64"/>
                    <a:pt x="110" y="70"/>
                  </a:cubicBezTo>
                  <a:cubicBezTo>
                    <a:pt x="110" y="70"/>
                    <a:pt x="106" y="75"/>
                    <a:pt x="101" y="77"/>
                  </a:cubicBezTo>
                  <a:cubicBezTo>
                    <a:pt x="101" y="77"/>
                    <a:pt x="99" y="78"/>
                    <a:pt x="98" y="83"/>
                  </a:cubicBezTo>
                  <a:cubicBezTo>
                    <a:pt x="98" y="83"/>
                    <a:pt x="91" y="93"/>
                    <a:pt x="87" y="95"/>
                  </a:cubicBezTo>
                  <a:cubicBezTo>
                    <a:pt x="87" y="95"/>
                    <a:pt x="81" y="97"/>
                    <a:pt x="82" y="103"/>
                  </a:cubicBezTo>
                  <a:cubicBezTo>
                    <a:pt x="82" y="103"/>
                    <a:pt x="88" y="109"/>
                    <a:pt x="86" y="117"/>
                  </a:cubicBezTo>
                  <a:cubicBezTo>
                    <a:pt x="86" y="117"/>
                    <a:pt x="86" y="119"/>
                    <a:pt x="83" y="119"/>
                  </a:cubicBezTo>
                  <a:cubicBezTo>
                    <a:pt x="83" y="119"/>
                    <a:pt x="82" y="119"/>
                    <a:pt x="79" y="120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83" y="81"/>
                    <a:pt x="89" y="76"/>
                    <a:pt x="89" y="76"/>
                  </a:cubicBezTo>
                  <a:cubicBezTo>
                    <a:pt x="90" y="73"/>
                    <a:pt x="97" y="64"/>
                    <a:pt x="97" y="64"/>
                  </a:cubicBezTo>
                  <a:cubicBezTo>
                    <a:pt x="98" y="63"/>
                    <a:pt x="97" y="59"/>
                    <a:pt x="97" y="59"/>
                  </a:cubicBezTo>
                  <a:cubicBezTo>
                    <a:pt x="97" y="57"/>
                    <a:pt x="88" y="51"/>
                    <a:pt x="88" y="51"/>
                  </a:cubicBezTo>
                  <a:cubicBezTo>
                    <a:pt x="87" y="50"/>
                    <a:pt x="83" y="50"/>
                    <a:pt x="79" y="49"/>
                  </a:cubicBezTo>
                  <a:lnTo>
                    <a:pt x="79" y="45"/>
                  </a:lnTo>
                  <a:close/>
                  <a:moveTo>
                    <a:pt x="33" y="51"/>
                  </a:moveTo>
                  <a:cubicBezTo>
                    <a:pt x="35" y="50"/>
                    <a:pt x="37" y="48"/>
                    <a:pt x="38" y="47"/>
                  </a:cubicBezTo>
                  <a:cubicBezTo>
                    <a:pt x="38" y="47"/>
                    <a:pt x="42" y="44"/>
                    <a:pt x="46" y="43"/>
                  </a:cubicBezTo>
                  <a:cubicBezTo>
                    <a:pt x="46" y="43"/>
                    <a:pt x="53" y="42"/>
                    <a:pt x="53" y="40"/>
                  </a:cubicBezTo>
                  <a:cubicBezTo>
                    <a:pt x="53" y="40"/>
                    <a:pt x="54" y="34"/>
                    <a:pt x="54" y="3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0"/>
                    <a:pt x="57" y="2"/>
                  </a:cubicBezTo>
                  <a:cubicBezTo>
                    <a:pt x="57" y="2"/>
                    <a:pt x="58" y="4"/>
                    <a:pt x="61" y="3"/>
                  </a:cubicBezTo>
                  <a:cubicBezTo>
                    <a:pt x="61" y="3"/>
                    <a:pt x="64" y="3"/>
                    <a:pt x="65" y="10"/>
                  </a:cubicBezTo>
                  <a:cubicBezTo>
                    <a:pt x="65" y="10"/>
                    <a:pt x="67" y="19"/>
                    <a:pt x="67" y="27"/>
                  </a:cubicBezTo>
                  <a:cubicBezTo>
                    <a:pt x="67" y="27"/>
                    <a:pt x="67" y="37"/>
                    <a:pt x="67" y="39"/>
                  </a:cubicBezTo>
                  <a:cubicBezTo>
                    <a:pt x="67" y="39"/>
                    <a:pt x="66" y="42"/>
                    <a:pt x="69" y="43"/>
                  </a:cubicBezTo>
                  <a:cubicBezTo>
                    <a:pt x="69" y="43"/>
                    <a:pt x="74" y="44"/>
                    <a:pt x="79" y="45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6" y="48"/>
                    <a:pt x="73" y="48"/>
                    <a:pt x="73" y="48"/>
                  </a:cubicBezTo>
                  <a:cubicBezTo>
                    <a:pt x="67" y="47"/>
                    <a:pt x="71" y="53"/>
                    <a:pt x="71" y="53"/>
                  </a:cubicBezTo>
                  <a:cubicBezTo>
                    <a:pt x="72" y="55"/>
                    <a:pt x="74" y="60"/>
                    <a:pt x="74" y="60"/>
                  </a:cubicBezTo>
                  <a:cubicBezTo>
                    <a:pt x="74" y="63"/>
                    <a:pt x="76" y="64"/>
                    <a:pt x="76" y="64"/>
                  </a:cubicBezTo>
                  <a:cubicBezTo>
                    <a:pt x="78" y="67"/>
                    <a:pt x="75" y="70"/>
                    <a:pt x="75" y="70"/>
                  </a:cubicBezTo>
                  <a:cubicBezTo>
                    <a:pt x="74" y="71"/>
                    <a:pt x="72" y="73"/>
                    <a:pt x="72" y="73"/>
                  </a:cubicBezTo>
                  <a:cubicBezTo>
                    <a:pt x="70" y="79"/>
                    <a:pt x="64" y="83"/>
                    <a:pt x="64" y="83"/>
                  </a:cubicBezTo>
                  <a:cubicBezTo>
                    <a:pt x="59" y="86"/>
                    <a:pt x="62" y="95"/>
                    <a:pt x="62" y="95"/>
                  </a:cubicBezTo>
                  <a:cubicBezTo>
                    <a:pt x="64" y="101"/>
                    <a:pt x="73" y="91"/>
                    <a:pt x="73" y="91"/>
                  </a:cubicBezTo>
                  <a:cubicBezTo>
                    <a:pt x="75" y="89"/>
                    <a:pt x="77" y="88"/>
                    <a:pt x="77" y="88"/>
                  </a:cubicBezTo>
                  <a:cubicBezTo>
                    <a:pt x="77" y="88"/>
                    <a:pt x="78" y="86"/>
                    <a:pt x="79" y="85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20"/>
                    <a:pt x="77" y="120"/>
                    <a:pt x="76" y="120"/>
                  </a:cubicBezTo>
                  <a:cubicBezTo>
                    <a:pt x="76" y="120"/>
                    <a:pt x="70" y="121"/>
                    <a:pt x="65" y="120"/>
                  </a:cubicBezTo>
                  <a:cubicBezTo>
                    <a:pt x="65" y="120"/>
                    <a:pt x="61" y="120"/>
                    <a:pt x="57" y="119"/>
                  </a:cubicBezTo>
                  <a:cubicBezTo>
                    <a:pt x="57" y="119"/>
                    <a:pt x="56" y="118"/>
                    <a:pt x="54" y="119"/>
                  </a:cubicBezTo>
                  <a:cubicBezTo>
                    <a:pt x="54" y="119"/>
                    <a:pt x="44" y="127"/>
                    <a:pt x="36" y="118"/>
                  </a:cubicBezTo>
                  <a:cubicBezTo>
                    <a:pt x="36" y="118"/>
                    <a:pt x="34" y="116"/>
                    <a:pt x="33" y="115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34" y="109"/>
                    <a:pt x="36" y="109"/>
                    <a:pt x="38" y="109"/>
                  </a:cubicBezTo>
                  <a:cubicBezTo>
                    <a:pt x="45" y="109"/>
                    <a:pt x="46" y="103"/>
                    <a:pt x="46" y="103"/>
                  </a:cubicBezTo>
                  <a:cubicBezTo>
                    <a:pt x="45" y="101"/>
                    <a:pt x="49" y="98"/>
                    <a:pt x="49" y="98"/>
                  </a:cubicBezTo>
                  <a:cubicBezTo>
                    <a:pt x="51" y="96"/>
                    <a:pt x="51" y="94"/>
                    <a:pt x="51" y="94"/>
                  </a:cubicBezTo>
                  <a:cubicBezTo>
                    <a:pt x="50" y="91"/>
                    <a:pt x="50" y="84"/>
                    <a:pt x="50" y="84"/>
                  </a:cubicBezTo>
                  <a:cubicBezTo>
                    <a:pt x="47" y="82"/>
                    <a:pt x="41" y="75"/>
                    <a:pt x="41" y="75"/>
                  </a:cubicBezTo>
                  <a:cubicBezTo>
                    <a:pt x="37" y="67"/>
                    <a:pt x="43" y="67"/>
                    <a:pt x="43" y="67"/>
                  </a:cubicBezTo>
                  <a:cubicBezTo>
                    <a:pt x="46" y="68"/>
                    <a:pt x="47" y="67"/>
                    <a:pt x="47" y="67"/>
                  </a:cubicBezTo>
                  <a:cubicBezTo>
                    <a:pt x="51" y="67"/>
                    <a:pt x="51" y="61"/>
                    <a:pt x="51" y="61"/>
                  </a:cubicBezTo>
                  <a:cubicBezTo>
                    <a:pt x="51" y="58"/>
                    <a:pt x="52" y="56"/>
                    <a:pt x="52" y="56"/>
                  </a:cubicBezTo>
                  <a:cubicBezTo>
                    <a:pt x="54" y="50"/>
                    <a:pt x="53" y="50"/>
                    <a:pt x="53" y="50"/>
                  </a:cubicBezTo>
                  <a:cubicBezTo>
                    <a:pt x="50" y="45"/>
                    <a:pt x="47" y="50"/>
                    <a:pt x="47" y="50"/>
                  </a:cubicBezTo>
                  <a:cubicBezTo>
                    <a:pt x="45" y="53"/>
                    <a:pt x="35" y="59"/>
                    <a:pt x="35" y="59"/>
                  </a:cubicBezTo>
                  <a:cubicBezTo>
                    <a:pt x="34" y="59"/>
                    <a:pt x="33" y="60"/>
                    <a:pt x="33" y="60"/>
                  </a:cubicBezTo>
                  <a:lnTo>
                    <a:pt x="33" y="51"/>
                  </a:lnTo>
                  <a:close/>
                  <a:moveTo>
                    <a:pt x="3" y="82"/>
                  </a:moveTo>
                  <a:cubicBezTo>
                    <a:pt x="3" y="82"/>
                    <a:pt x="0" y="81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7"/>
                    <a:pt x="0" y="77"/>
                    <a:pt x="0" y="76"/>
                  </a:cubicBezTo>
                  <a:cubicBezTo>
                    <a:pt x="0" y="76"/>
                    <a:pt x="0" y="74"/>
                    <a:pt x="5" y="69"/>
                  </a:cubicBezTo>
                  <a:cubicBezTo>
                    <a:pt x="5" y="69"/>
                    <a:pt x="9" y="65"/>
                    <a:pt x="13" y="63"/>
                  </a:cubicBezTo>
                  <a:cubicBezTo>
                    <a:pt x="13" y="63"/>
                    <a:pt x="22" y="57"/>
                    <a:pt x="28" y="55"/>
                  </a:cubicBezTo>
                  <a:cubicBezTo>
                    <a:pt x="28" y="55"/>
                    <a:pt x="30" y="53"/>
                    <a:pt x="33" y="5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1" y="62"/>
                    <a:pt x="30" y="63"/>
                    <a:pt x="30" y="63"/>
                  </a:cubicBezTo>
                  <a:cubicBezTo>
                    <a:pt x="26" y="62"/>
                    <a:pt x="22" y="65"/>
                    <a:pt x="22" y="65"/>
                  </a:cubicBezTo>
                  <a:cubicBezTo>
                    <a:pt x="17" y="67"/>
                    <a:pt x="18" y="69"/>
                    <a:pt x="18" y="69"/>
                  </a:cubicBezTo>
                  <a:cubicBezTo>
                    <a:pt x="17" y="72"/>
                    <a:pt x="14" y="78"/>
                    <a:pt x="14" y="78"/>
                  </a:cubicBezTo>
                  <a:cubicBezTo>
                    <a:pt x="13" y="79"/>
                    <a:pt x="12" y="84"/>
                    <a:pt x="12" y="86"/>
                  </a:cubicBezTo>
                  <a:cubicBezTo>
                    <a:pt x="12" y="86"/>
                    <a:pt x="14" y="92"/>
                    <a:pt x="14" y="92"/>
                  </a:cubicBezTo>
                  <a:cubicBezTo>
                    <a:pt x="16" y="97"/>
                    <a:pt x="26" y="106"/>
                    <a:pt x="26" y="106"/>
                  </a:cubicBezTo>
                  <a:cubicBezTo>
                    <a:pt x="28" y="107"/>
                    <a:pt x="30" y="108"/>
                    <a:pt x="33" y="108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9" y="111"/>
                    <a:pt x="27" y="111"/>
                  </a:cubicBezTo>
                  <a:cubicBezTo>
                    <a:pt x="27" y="111"/>
                    <a:pt x="17" y="102"/>
                    <a:pt x="13" y="98"/>
                  </a:cubicBezTo>
                  <a:cubicBezTo>
                    <a:pt x="13" y="98"/>
                    <a:pt x="7" y="92"/>
                    <a:pt x="7" y="87"/>
                  </a:cubicBezTo>
                  <a:cubicBezTo>
                    <a:pt x="7" y="87"/>
                    <a:pt x="6" y="82"/>
                    <a:pt x="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Freeform 18"/>
            <p:cNvSpPr/>
            <p:nvPr/>
          </p:nvSpPr>
          <p:spPr bwMode="auto">
            <a:xfrm>
              <a:off x="3397" y="1954"/>
              <a:ext cx="212" cy="261"/>
            </a:xfrm>
            <a:custGeom>
              <a:avLst/>
              <a:gdLst>
                <a:gd name="T0" fmla="*/ 92 w 111"/>
                <a:gd name="T1" fmla="*/ 4 h 135"/>
                <a:gd name="T2" fmla="*/ 108 w 111"/>
                <a:gd name="T3" fmla="*/ 13 h 135"/>
                <a:gd name="T4" fmla="*/ 106 w 111"/>
                <a:gd name="T5" fmla="*/ 20 h 135"/>
                <a:gd name="T6" fmla="*/ 98 w 111"/>
                <a:gd name="T7" fmla="*/ 25 h 135"/>
                <a:gd name="T8" fmla="*/ 93 w 111"/>
                <a:gd name="T9" fmla="*/ 28 h 135"/>
                <a:gd name="T10" fmla="*/ 68 w 111"/>
                <a:gd name="T11" fmla="*/ 65 h 135"/>
                <a:gd name="T12" fmla="*/ 48 w 111"/>
                <a:gd name="T13" fmla="*/ 97 h 135"/>
                <a:gd name="T14" fmla="*/ 27 w 111"/>
                <a:gd name="T15" fmla="*/ 124 h 135"/>
                <a:gd name="T16" fmla="*/ 23 w 111"/>
                <a:gd name="T17" fmla="*/ 128 h 135"/>
                <a:gd name="T18" fmla="*/ 20 w 111"/>
                <a:gd name="T19" fmla="*/ 132 h 135"/>
                <a:gd name="T20" fmla="*/ 13 w 111"/>
                <a:gd name="T21" fmla="*/ 135 h 135"/>
                <a:gd name="T22" fmla="*/ 8 w 111"/>
                <a:gd name="T23" fmla="*/ 134 h 135"/>
                <a:gd name="T24" fmla="*/ 3 w 111"/>
                <a:gd name="T25" fmla="*/ 134 h 135"/>
                <a:gd name="T26" fmla="*/ 4 w 111"/>
                <a:gd name="T27" fmla="*/ 132 h 135"/>
                <a:gd name="T28" fmla="*/ 6 w 111"/>
                <a:gd name="T29" fmla="*/ 130 h 135"/>
                <a:gd name="T30" fmla="*/ 8 w 111"/>
                <a:gd name="T31" fmla="*/ 129 h 135"/>
                <a:gd name="T32" fmla="*/ 9 w 111"/>
                <a:gd name="T33" fmla="*/ 128 h 135"/>
                <a:gd name="T34" fmla="*/ 11 w 111"/>
                <a:gd name="T35" fmla="*/ 125 h 135"/>
                <a:gd name="T36" fmla="*/ 13 w 111"/>
                <a:gd name="T37" fmla="*/ 123 h 135"/>
                <a:gd name="T38" fmla="*/ 31 w 111"/>
                <a:gd name="T39" fmla="*/ 102 h 135"/>
                <a:gd name="T40" fmla="*/ 48 w 111"/>
                <a:gd name="T41" fmla="*/ 77 h 135"/>
                <a:gd name="T42" fmla="*/ 58 w 111"/>
                <a:gd name="T43" fmla="*/ 61 h 135"/>
                <a:gd name="T44" fmla="*/ 78 w 111"/>
                <a:gd name="T45" fmla="*/ 28 h 135"/>
                <a:gd name="T46" fmla="*/ 58 w 111"/>
                <a:gd name="T47" fmla="*/ 17 h 135"/>
                <a:gd name="T48" fmla="*/ 61 w 111"/>
                <a:gd name="T49" fmla="*/ 16 h 135"/>
                <a:gd name="T50" fmla="*/ 81 w 111"/>
                <a:gd name="T51" fmla="*/ 13 h 135"/>
                <a:gd name="T52" fmla="*/ 92 w 111"/>
                <a:gd name="T53" fmla="*/ 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35">
                  <a:moveTo>
                    <a:pt x="92" y="4"/>
                  </a:moveTo>
                  <a:cubicBezTo>
                    <a:pt x="92" y="4"/>
                    <a:pt x="100" y="0"/>
                    <a:pt x="108" y="13"/>
                  </a:cubicBezTo>
                  <a:cubicBezTo>
                    <a:pt x="108" y="13"/>
                    <a:pt x="111" y="20"/>
                    <a:pt x="106" y="20"/>
                  </a:cubicBezTo>
                  <a:cubicBezTo>
                    <a:pt x="106" y="20"/>
                    <a:pt x="102" y="21"/>
                    <a:pt x="98" y="25"/>
                  </a:cubicBezTo>
                  <a:cubicBezTo>
                    <a:pt x="97" y="25"/>
                    <a:pt x="94" y="25"/>
                    <a:pt x="93" y="28"/>
                  </a:cubicBezTo>
                  <a:cubicBezTo>
                    <a:pt x="93" y="28"/>
                    <a:pt x="85" y="42"/>
                    <a:pt x="68" y="65"/>
                  </a:cubicBezTo>
                  <a:cubicBezTo>
                    <a:pt x="68" y="65"/>
                    <a:pt x="59" y="77"/>
                    <a:pt x="48" y="97"/>
                  </a:cubicBezTo>
                  <a:cubicBezTo>
                    <a:pt x="48" y="97"/>
                    <a:pt x="40" y="113"/>
                    <a:pt x="27" y="124"/>
                  </a:cubicBezTo>
                  <a:cubicBezTo>
                    <a:pt x="27" y="124"/>
                    <a:pt x="23" y="127"/>
                    <a:pt x="23" y="128"/>
                  </a:cubicBezTo>
                  <a:cubicBezTo>
                    <a:pt x="23" y="128"/>
                    <a:pt x="22" y="130"/>
                    <a:pt x="20" y="132"/>
                  </a:cubicBezTo>
                  <a:cubicBezTo>
                    <a:pt x="20" y="132"/>
                    <a:pt x="17" y="135"/>
                    <a:pt x="13" y="135"/>
                  </a:cubicBezTo>
                  <a:cubicBezTo>
                    <a:pt x="13" y="135"/>
                    <a:pt x="10" y="134"/>
                    <a:pt x="8" y="134"/>
                  </a:cubicBezTo>
                  <a:cubicBezTo>
                    <a:pt x="8" y="134"/>
                    <a:pt x="5" y="134"/>
                    <a:pt x="3" y="134"/>
                  </a:cubicBezTo>
                  <a:cubicBezTo>
                    <a:pt x="3" y="134"/>
                    <a:pt x="0" y="135"/>
                    <a:pt x="4" y="132"/>
                  </a:cubicBezTo>
                  <a:cubicBezTo>
                    <a:pt x="4" y="132"/>
                    <a:pt x="4" y="131"/>
                    <a:pt x="6" y="130"/>
                  </a:cubicBezTo>
                  <a:cubicBezTo>
                    <a:pt x="6" y="130"/>
                    <a:pt x="7" y="130"/>
                    <a:pt x="8" y="129"/>
                  </a:cubicBezTo>
                  <a:cubicBezTo>
                    <a:pt x="8" y="129"/>
                    <a:pt x="7" y="128"/>
                    <a:pt x="9" y="128"/>
                  </a:cubicBezTo>
                  <a:cubicBezTo>
                    <a:pt x="9" y="128"/>
                    <a:pt x="11" y="129"/>
                    <a:pt x="11" y="125"/>
                  </a:cubicBezTo>
                  <a:cubicBezTo>
                    <a:pt x="11" y="125"/>
                    <a:pt x="11" y="124"/>
                    <a:pt x="13" y="123"/>
                  </a:cubicBezTo>
                  <a:cubicBezTo>
                    <a:pt x="13" y="123"/>
                    <a:pt x="19" y="118"/>
                    <a:pt x="31" y="102"/>
                  </a:cubicBezTo>
                  <a:cubicBezTo>
                    <a:pt x="31" y="102"/>
                    <a:pt x="42" y="89"/>
                    <a:pt x="48" y="77"/>
                  </a:cubicBezTo>
                  <a:cubicBezTo>
                    <a:pt x="48" y="77"/>
                    <a:pt x="53" y="69"/>
                    <a:pt x="58" y="61"/>
                  </a:cubicBezTo>
                  <a:cubicBezTo>
                    <a:pt x="58" y="61"/>
                    <a:pt x="75" y="34"/>
                    <a:pt x="78" y="28"/>
                  </a:cubicBezTo>
                  <a:cubicBezTo>
                    <a:pt x="78" y="28"/>
                    <a:pt x="59" y="25"/>
                    <a:pt x="58" y="17"/>
                  </a:cubicBezTo>
                  <a:cubicBezTo>
                    <a:pt x="58" y="17"/>
                    <a:pt x="58" y="14"/>
                    <a:pt x="61" y="16"/>
                  </a:cubicBezTo>
                  <a:cubicBezTo>
                    <a:pt x="61" y="16"/>
                    <a:pt x="70" y="20"/>
                    <a:pt x="81" y="13"/>
                  </a:cubicBezTo>
                  <a:cubicBezTo>
                    <a:pt x="81" y="13"/>
                    <a:pt x="87" y="11"/>
                    <a:pt x="9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Freeform 19"/>
            <p:cNvSpPr/>
            <p:nvPr/>
          </p:nvSpPr>
          <p:spPr bwMode="auto">
            <a:xfrm>
              <a:off x="3508" y="2093"/>
              <a:ext cx="158" cy="118"/>
            </a:xfrm>
            <a:custGeom>
              <a:avLst/>
              <a:gdLst>
                <a:gd name="T0" fmla="*/ 11 w 83"/>
                <a:gd name="T1" fmla="*/ 29 h 61"/>
                <a:gd name="T2" fmla="*/ 4 w 83"/>
                <a:gd name="T3" fmla="*/ 21 h 61"/>
                <a:gd name="T4" fmla="*/ 20 w 83"/>
                <a:gd name="T5" fmla="*/ 27 h 61"/>
                <a:gd name="T6" fmla="*/ 23 w 83"/>
                <a:gd name="T7" fmla="*/ 33 h 61"/>
                <a:gd name="T8" fmla="*/ 33 w 83"/>
                <a:gd name="T9" fmla="*/ 46 h 61"/>
                <a:gd name="T10" fmla="*/ 34 w 83"/>
                <a:gd name="T11" fmla="*/ 44 h 61"/>
                <a:gd name="T12" fmla="*/ 34 w 83"/>
                <a:gd name="T13" fmla="*/ 39 h 61"/>
                <a:gd name="T14" fmla="*/ 38 w 83"/>
                <a:gd name="T15" fmla="*/ 36 h 61"/>
                <a:gd name="T16" fmla="*/ 40 w 83"/>
                <a:gd name="T17" fmla="*/ 35 h 61"/>
                <a:gd name="T18" fmla="*/ 47 w 83"/>
                <a:gd name="T19" fmla="*/ 26 h 61"/>
                <a:gd name="T20" fmla="*/ 47 w 83"/>
                <a:gd name="T21" fmla="*/ 19 h 61"/>
                <a:gd name="T22" fmla="*/ 37 w 83"/>
                <a:gd name="T23" fmla="*/ 13 h 61"/>
                <a:gd name="T24" fmla="*/ 35 w 83"/>
                <a:gd name="T25" fmla="*/ 11 h 61"/>
                <a:gd name="T26" fmla="*/ 42 w 83"/>
                <a:gd name="T27" fmla="*/ 10 h 61"/>
                <a:gd name="T28" fmla="*/ 55 w 83"/>
                <a:gd name="T29" fmla="*/ 4 h 61"/>
                <a:gd name="T30" fmla="*/ 59 w 83"/>
                <a:gd name="T31" fmla="*/ 1 h 61"/>
                <a:gd name="T32" fmla="*/ 68 w 83"/>
                <a:gd name="T33" fmla="*/ 3 h 61"/>
                <a:gd name="T34" fmla="*/ 81 w 83"/>
                <a:gd name="T35" fmla="*/ 15 h 61"/>
                <a:gd name="T36" fmla="*/ 82 w 83"/>
                <a:gd name="T37" fmla="*/ 18 h 61"/>
                <a:gd name="T38" fmla="*/ 78 w 83"/>
                <a:gd name="T39" fmla="*/ 23 h 61"/>
                <a:gd name="T40" fmla="*/ 66 w 83"/>
                <a:gd name="T41" fmla="*/ 34 h 61"/>
                <a:gd name="T42" fmla="*/ 64 w 83"/>
                <a:gd name="T43" fmla="*/ 46 h 61"/>
                <a:gd name="T44" fmla="*/ 62 w 83"/>
                <a:gd name="T45" fmla="*/ 53 h 61"/>
                <a:gd name="T46" fmla="*/ 55 w 83"/>
                <a:gd name="T47" fmla="*/ 55 h 61"/>
                <a:gd name="T48" fmla="*/ 46 w 83"/>
                <a:gd name="T49" fmla="*/ 59 h 61"/>
                <a:gd name="T50" fmla="*/ 43 w 83"/>
                <a:gd name="T51" fmla="*/ 59 h 61"/>
                <a:gd name="T52" fmla="*/ 40 w 83"/>
                <a:gd name="T53" fmla="*/ 58 h 61"/>
                <a:gd name="T54" fmla="*/ 38 w 83"/>
                <a:gd name="T55" fmla="*/ 55 h 61"/>
                <a:gd name="T56" fmla="*/ 33 w 83"/>
                <a:gd name="T57" fmla="*/ 51 h 61"/>
                <a:gd name="T58" fmla="*/ 29 w 83"/>
                <a:gd name="T59" fmla="*/ 49 h 61"/>
                <a:gd name="T60" fmla="*/ 20 w 83"/>
                <a:gd name="T61" fmla="*/ 35 h 61"/>
                <a:gd name="T62" fmla="*/ 11 w 83"/>
                <a:gd name="T63" fmla="*/ 2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" h="61">
                  <a:moveTo>
                    <a:pt x="11" y="29"/>
                  </a:moveTo>
                  <a:cubicBezTo>
                    <a:pt x="11" y="29"/>
                    <a:pt x="0" y="23"/>
                    <a:pt x="4" y="21"/>
                  </a:cubicBezTo>
                  <a:cubicBezTo>
                    <a:pt x="4" y="21"/>
                    <a:pt x="12" y="18"/>
                    <a:pt x="20" y="27"/>
                  </a:cubicBezTo>
                  <a:cubicBezTo>
                    <a:pt x="20" y="27"/>
                    <a:pt x="21" y="30"/>
                    <a:pt x="23" y="33"/>
                  </a:cubicBezTo>
                  <a:cubicBezTo>
                    <a:pt x="23" y="33"/>
                    <a:pt x="24" y="36"/>
                    <a:pt x="33" y="46"/>
                  </a:cubicBezTo>
                  <a:cubicBezTo>
                    <a:pt x="33" y="46"/>
                    <a:pt x="34" y="47"/>
                    <a:pt x="34" y="4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6" y="35"/>
                    <a:pt x="38" y="36"/>
                  </a:cubicBezTo>
                  <a:cubicBezTo>
                    <a:pt x="38" y="36"/>
                    <a:pt x="39" y="37"/>
                    <a:pt x="40" y="35"/>
                  </a:cubicBezTo>
                  <a:cubicBezTo>
                    <a:pt x="40" y="35"/>
                    <a:pt x="45" y="31"/>
                    <a:pt x="47" y="26"/>
                  </a:cubicBezTo>
                  <a:cubicBezTo>
                    <a:pt x="47" y="26"/>
                    <a:pt x="50" y="21"/>
                    <a:pt x="47" y="19"/>
                  </a:cubicBezTo>
                  <a:cubicBezTo>
                    <a:pt x="47" y="19"/>
                    <a:pt x="40" y="15"/>
                    <a:pt x="37" y="13"/>
                  </a:cubicBezTo>
                  <a:cubicBezTo>
                    <a:pt x="37" y="13"/>
                    <a:pt x="33" y="12"/>
                    <a:pt x="35" y="11"/>
                  </a:cubicBezTo>
                  <a:cubicBezTo>
                    <a:pt x="35" y="11"/>
                    <a:pt x="37" y="10"/>
                    <a:pt x="42" y="10"/>
                  </a:cubicBezTo>
                  <a:cubicBezTo>
                    <a:pt x="42" y="10"/>
                    <a:pt x="53" y="8"/>
                    <a:pt x="55" y="4"/>
                  </a:cubicBezTo>
                  <a:cubicBezTo>
                    <a:pt x="55" y="4"/>
                    <a:pt x="56" y="0"/>
                    <a:pt x="59" y="1"/>
                  </a:cubicBezTo>
                  <a:cubicBezTo>
                    <a:pt x="59" y="1"/>
                    <a:pt x="65" y="4"/>
                    <a:pt x="68" y="3"/>
                  </a:cubicBezTo>
                  <a:cubicBezTo>
                    <a:pt x="68" y="3"/>
                    <a:pt x="79" y="3"/>
                    <a:pt x="81" y="15"/>
                  </a:cubicBezTo>
                  <a:cubicBezTo>
                    <a:pt x="81" y="15"/>
                    <a:pt x="81" y="17"/>
                    <a:pt x="82" y="18"/>
                  </a:cubicBezTo>
                  <a:cubicBezTo>
                    <a:pt x="82" y="18"/>
                    <a:pt x="83" y="22"/>
                    <a:pt x="78" y="23"/>
                  </a:cubicBezTo>
                  <a:cubicBezTo>
                    <a:pt x="78" y="23"/>
                    <a:pt x="68" y="30"/>
                    <a:pt x="66" y="34"/>
                  </a:cubicBezTo>
                  <a:cubicBezTo>
                    <a:pt x="66" y="34"/>
                    <a:pt x="62" y="42"/>
                    <a:pt x="64" y="46"/>
                  </a:cubicBezTo>
                  <a:cubicBezTo>
                    <a:pt x="64" y="46"/>
                    <a:pt x="66" y="51"/>
                    <a:pt x="62" y="53"/>
                  </a:cubicBezTo>
                  <a:cubicBezTo>
                    <a:pt x="62" y="53"/>
                    <a:pt x="59" y="55"/>
                    <a:pt x="55" y="55"/>
                  </a:cubicBezTo>
                  <a:cubicBezTo>
                    <a:pt x="55" y="55"/>
                    <a:pt x="50" y="54"/>
                    <a:pt x="46" y="59"/>
                  </a:cubicBezTo>
                  <a:cubicBezTo>
                    <a:pt x="46" y="59"/>
                    <a:pt x="46" y="61"/>
                    <a:pt x="43" y="59"/>
                  </a:cubicBezTo>
                  <a:cubicBezTo>
                    <a:pt x="43" y="59"/>
                    <a:pt x="43" y="58"/>
                    <a:pt x="40" y="58"/>
                  </a:cubicBezTo>
                  <a:cubicBezTo>
                    <a:pt x="40" y="58"/>
                    <a:pt x="38" y="58"/>
                    <a:pt x="38" y="55"/>
                  </a:cubicBezTo>
                  <a:cubicBezTo>
                    <a:pt x="38" y="55"/>
                    <a:pt x="37" y="52"/>
                    <a:pt x="33" y="51"/>
                  </a:cubicBezTo>
                  <a:cubicBezTo>
                    <a:pt x="33" y="51"/>
                    <a:pt x="31" y="52"/>
                    <a:pt x="29" y="49"/>
                  </a:cubicBezTo>
                  <a:cubicBezTo>
                    <a:pt x="29" y="49"/>
                    <a:pt x="23" y="39"/>
                    <a:pt x="20" y="35"/>
                  </a:cubicBezTo>
                  <a:cubicBezTo>
                    <a:pt x="20" y="35"/>
                    <a:pt x="16" y="30"/>
                    <a:pt x="1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Freeform 20"/>
            <p:cNvSpPr/>
            <p:nvPr/>
          </p:nvSpPr>
          <p:spPr bwMode="auto">
            <a:xfrm>
              <a:off x="4556" y="2116"/>
              <a:ext cx="19" cy="97"/>
            </a:xfrm>
            <a:custGeom>
              <a:avLst/>
              <a:gdLst>
                <a:gd name="T0" fmla="*/ 10 w 10"/>
                <a:gd name="T1" fmla="*/ 50 h 50"/>
                <a:gd name="T2" fmla="*/ 6 w 10"/>
                <a:gd name="T3" fmla="*/ 50 h 50"/>
                <a:gd name="T4" fmla="*/ 0 w 10"/>
                <a:gd name="T5" fmla="*/ 25 h 50"/>
                <a:gd name="T6" fmla="*/ 6 w 10"/>
                <a:gd name="T7" fmla="*/ 0 h 50"/>
                <a:gd name="T8" fmla="*/ 10 w 10"/>
                <a:gd name="T9" fmla="*/ 0 h 50"/>
                <a:gd name="T10" fmla="*/ 4 w 10"/>
                <a:gd name="T11" fmla="*/ 25 h 50"/>
                <a:gd name="T12" fmla="*/ 10 w 10"/>
                <a:gd name="T1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0">
                  <a:moveTo>
                    <a:pt x="10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2" y="43"/>
                    <a:pt x="0" y="35"/>
                    <a:pt x="0" y="25"/>
                  </a:cubicBezTo>
                  <a:cubicBezTo>
                    <a:pt x="0" y="15"/>
                    <a:pt x="2" y="7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8"/>
                    <a:pt x="4" y="16"/>
                    <a:pt x="4" y="25"/>
                  </a:cubicBezTo>
                  <a:cubicBezTo>
                    <a:pt x="4" y="35"/>
                    <a:pt x="6" y="43"/>
                    <a:pt x="10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21"/>
            <p:cNvSpPr>
              <a:spLocks noEditPoints="1"/>
            </p:cNvSpPr>
            <p:nvPr/>
          </p:nvSpPr>
          <p:spPr bwMode="auto">
            <a:xfrm>
              <a:off x="4594" y="2116"/>
              <a:ext cx="95" cy="99"/>
            </a:xfrm>
            <a:custGeom>
              <a:avLst/>
              <a:gdLst>
                <a:gd name="T0" fmla="*/ 15 w 50"/>
                <a:gd name="T1" fmla="*/ 0 h 51"/>
                <a:gd name="T2" fmla="*/ 19 w 50"/>
                <a:gd name="T3" fmla="*/ 3 h 51"/>
                <a:gd name="T4" fmla="*/ 16 w 50"/>
                <a:gd name="T5" fmla="*/ 5 h 51"/>
                <a:gd name="T6" fmla="*/ 14 w 50"/>
                <a:gd name="T7" fmla="*/ 26 h 51"/>
                <a:gd name="T8" fmla="*/ 14 w 50"/>
                <a:gd name="T9" fmla="*/ 30 h 51"/>
                <a:gd name="T10" fmla="*/ 11 w 50"/>
                <a:gd name="T11" fmla="*/ 26 h 51"/>
                <a:gd name="T12" fmla="*/ 8 w 50"/>
                <a:gd name="T13" fmla="*/ 16 h 51"/>
                <a:gd name="T14" fmla="*/ 0 w 50"/>
                <a:gd name="T15" fmla="*/ 18 h 51"/>
                <a:gd name="T16" fmla="*/ 25 w 50"/>
                <a:gd name="T17" fmla="*/ 35 h 51"/>
                <a:gd name="T18" fmla="*/ 24 w 50"/>
                <a:gd name="T19" fmla="*/ 29 h 51"/>
                <a:gd name="T20" fmla="*/ 29 w 50"/>
                <a:gd name="T21" fmla="*/ 29 h 51"/>
                <a:gd name="T22" fmla="*/ 28 w 50"/>
                <a:gd name="T23" fmla="*/ 34 h 51"/>
                <a:gd name="T24" fmla="*/ 46 w 50"/>
                <a:gd name="T25" fmla="*/ 35 h 51"/>
                <a:gd name="T26" fmla="*/ 50 w 50"/>
                <a:gd name="T27" fmla="*/ 38 h 51"/>
                <a:gd name="T28" fmla="*/ 46 w 50"/>
                <a:gd name="T29" fmla="*/ 38 h 51"/>
                <a:gd name="T30" fmla="*/ 28 w 50"/>
                <a:gd name="T31" fmla="*/ 46 h 51"/>
                <a:gd name="T32" fmla="*/ 28 w 50"/>
                <a:gd name="T33" fmla="*/ 51 h 51"/>
                <a:gd name="T34" fmla="*/ 25 w 50"/>
                <a:gd name="T35" fmla="*/ 46 h 51"/>
                <a:gd name="T36" fmla="*/ 6 w 50"/>
                <a:gd name="T37" fmla="*/ 38 h 51"/>
                <a:gd name="T38" fmla="*/ 2 w 50"/>
                <a:gd name="T39" fmla="*/ 35 h 51"/>
                <a:gd name="T40" fmla="*/ 27 w 50"/>
                <a:gd name="T41" fmla="*/ 13 h 51"/>
                <a:gd name="T42" fmla="*/ 27 w 50"/>
                <a:gd name="T43" fmla="*/ 0 h 51"/>
                <a:gd name="T44" fmla="*/ 32 w 50"/>
                <a:gd name="T45" fmla="*/ 1 h 51"/>
                <a:gd name="T46" fmla="*/ 31 w 50"/>
                <a:gd name="T47" fmla="*/ 6 h 51"/>
                <a:gd name="T48" fmla="*/ 44 w 50"/>
                <a:gd name="T49" fmla="*/ 3 h 51"/>
                <a:gd name="T50" fmla="*/ 47 w 50"/>
                <a:gd name="T51" fmla="*/ 7 h 51"/>
                <a:gd name="T52" fmla="*/ 41 w 50"/>
                <a:gd name="T53" fmla="*/ 9 h 51"/>
                <a:gd name="T54" fmla="*/ 31 w 50"/>
                <a:gd name="T55" fmla="*/ 22 h 51"/>
                <a:gd name="T56" fmla="*/ 46 w 50"/>
                <a:gd name="T57" fmla="*/ 22 h 51"/>
                <a:gd name="T58" fmla="*/ 50 w 50"/>
                <a:gd name="T59" fmla="*/ 20 h 51"/>
                <a:gd name="T60" fmla="*/ 49 w 50"/>
                <a:gd name="T61" fmla="*/ 24 h 51"/>
                <a:gd name="T62" fmla="*/ 32 w 50"/>
                <a:gd name="T63" fmla="*/ 29 h 51"/>
                <a:gd name="T64" fmla="*/ 27 w 50"/>
                <a:gd name="T65" fmla="*/ 16 h 51"/>
                <a:gd name="T66" fmla="*/ 18 w 50"/>
                <a:gd name="T67" fmla="*/ 17 h 51"/>
                <a:gd name="T68" fmla="*/ 27 w 50"/>
                <a:gd name="T6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51">
                  <a:moveTo>
                    <a:pt x="0" y="18"/>
                  </a:moveTo>
                  <a:cubicBezTo>
                    <a:pt x="8" y="13"/>
                    <a:pt x="13" y="6"/>
                    <a:pt x="15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7" y="4"/>
                    <a:pt x="16" y="5"/>
                  </a:cubicBezTo>
                  <a:cubicBezTo>
                    <a:pt x="15" y="7"/>
                    <a:pt x="15" y="9"/>
                    <a:pt x="14" y="1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7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8"/>
                    <a:pt x="11" y="27"/>
                    <a:pt x="11" y="2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9" y="15"/>
                    <a:pt x="8" y="16"/>
                  </a:cubicBezTo>
                  <a:cubicBezTo>
                    <a:pt x="7" y="17"/>
                    <a:pt x="6" y="18"/>
                    <a:pt x="3" y="21"/>
                  </a:cubicBezTo>
                  <a:cubicBezTo>
                    <a:pt x="2" y="19"/>
                    <a:pt x="1" y="19"/>
                    <a:pt x="0" y="18"/>
                  </a:cubicBezTo>
                  <a:close/>
                  <a:moveTo>
                    <a:pt x="6" y="35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3"/>
                    <a:pt x="24" y="31"/>
                    <a:pt x="24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2"/>
                    <a:pt x="28" y="3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8" y="35"/>
                    <a:pt x="50" y="35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49" y="38"/>
                    <a:pt x="48" y="38"/>
                  </a:cubicBezTo>
                  <a:cubicBezTo>
                    <a:pt x="48" y="38"/>
                    <a:pt x="47" y="38"/>
                    <a:pt x="46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47"/>
                    <a:pt x="28" y="48"/>
                    <a:pt x="28" y="49"/>
                  </a:cubicBezTo>
                  <a:cubicBezTo>
                    <a:pt x="28" y="50"/>
                    <a:pt x="28" y="50"/>
                    <a:pt x="28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8"/>
                    <a:pt x="25" y="47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3" y="38"/>
                    <a:pt x="2" y="38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4" y="35"/>
                    <a:pt x="6" y="35"/>
                  </a:cubicBezTo>
                  <a:close/>
                  <a:moveTo>
                    <a:pt x="27" y="13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3"/>
                    <a:pt x="27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6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6" y="9"/>
                    <a:pt x="40" y="6"/>
                    <a:pt x="44" y="3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8"/>
                    <a:pt x="46" y="8"/>
                    <a:pt x="46" y="8"/>
                  </a:cubicBezTo>
                  <a:cubicBezTo>
                    <a:pt x="44" y="8"/>
                    <a:pt x="42" y="9"/>
                    <a:pt x="41" y="9"/>
                  </a:cubicBezTo>
                  <a:cubicBezTo>
                    <a:pt x="39" y="11"/>
                    <a:pt x="36" y="13"/>
                    <a:pt x="31" y="15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5"/>
                    <a:pt x="32" y="26"/>
                    <a:pt x="38" y="26"/>
                  </a:cubicBezTo>
                  <a:cubicBezTo>
                    <a:pt x="43" y="26"/>
                    <a:pt x="46" y="25"/>
                    <a:pt x="46" y="22"/>
                  </a:cubicBezTo>
                  <a:cubicBezTo>
                    <a:pt x="46" y="21"/>
                    <a:pt x="46" y="20"/>
                    <a:pt x="46" y="19"/>
                  </a:cubicBezTo>
                  <a:cubicBezTo>
                    <a:pt x="48" y="20"/>
                    <a:pt x="49" y="20"/>
                    <a:pt x="50" y="2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2"/>
                    <a:pt x="50" y="23"/>
                    <a:pt x="49" y="24"/>
                  </a:cubicBezTo>
                  <a:cubicBezTo>
                    <a:pt x="48" y="27"/>
                    <a:pt x="45" y="29"/>
                    <a:pt x="40" y="29"/>
                  </a:cubicBezTo>
                  <a:cubicBezTo>
                    <a:pt x="35" y="29"/>
                    <a:pt x="33" y="29"/>
                    <a:pt x="32" y="29"/>
                  </a:cubicBezTo>
                  <a:cubicBezTo>
                    <a:pt x="29" y="28"/>
                    <a:pt x="27" y="27"/>
                    <a:pt x="27" y="2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5" y="17"/>
                    <a:pt x="22" y="18"/>
                    <a:pt x="20" y="19"/>
                  </a:cubicBezTo>
                  <a:cubicBezTo>
                    <a:pt x="19" y="19"/>
                    <a:pt x="18" y="18"/>
                    <a:pt x="18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20" y="16"/>
                    <a:pt x="23" y="15"/>
                    <a:pt x="2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>
              <a:off x="4703" y="2115"/>
              <a:ext cx="93" cy="100"/>
            </a:xfrm>
            <a:custGeom>
              <a:avLst/>
              <a:gdLst>
                <a:gd name="T0" fmla="*/ 19 w 49"/>
                <a:gd name="T1" fmla="*/ 0 h 52"/>
                <a:gd name="T2" fmla="*/ 22 w 49"/>
                <a:gd name="T3" fmla="*/ 1 h 52"/>
                <a:gd name="T4" fmla="*/ 23 w 49"/>
                <a:gd name="T5" fmla="*/ 1 h 52"/>
                <a:gd name="T6" fmla="*/ 22 w 49"/>
                <a:gd name="T7" fmla="*/ 2 h 52"/>
                <a:gd name="T8" fmla="*/ 21 w 49"/>
                <a:gd name="T9" fmla="*/ 4 h 52"/>
                <a:gd name="T10" fmla="*/ 20 w 49"/>
                <a:gd name="T11" fmla="*/ 6 h 52"/>
                <a:gd name="T12" fmla="*/ 19 w 49"/>
                <a:gd name="T13" fmla="*/ 9 h 52"/>
                <a:gd name="T14" fmla="*/ 44 w 49"/>
                <a:gd name="T15" fmla="*/ 9 h 52"/>
                <a:gd name="T16" fmla="*/ 47 w 49"/>
                <a:gd name="T17" fmla="*/ 8 h 52"/>
                <a:gd name="T18" fmla="*/ 49 w 49"/>
                <a:gd name="T19" fmla="*/ 8 h 52"/>
                <a:gd name="T20" fmla="*/ 49 w 49"/>
                <a:gd name="T21" fmla="*/ 12 h 52"/>
                <a:gd name="T22" fmla="*/ 47 w 49"/>
                <a:gd name="T23" fmla="*/ 11 h 52"/>
                <a:gd name="T24" fmla="*/ 44 w 49"/>
                <a:gd name="T25" fmla="*/ 11 h 52"/>
                <a:gd name="T26" fmla="*/ 18 w 49"/>
                <a:gd name="T27" fmla="*/ 11 h 52"/>
                <a:gd name="T28" fmla="*/ 11 w 49"/>
                <a:gd name="T29" fmla="*/ 25 h 52"/>
                <a:gd name="T30" fmla="*/ 24 w 49"/>
                <a:gd name="T31" fmla="*/ 25 h 52"/>
                <a:gd name="T32" fmla="*/ 24 w 49"/>
                <a:gd name="T33" fmla="*/ 21 h 52"/>
                <a:gd name="T34" fmla="*/ 24 w 49"/>
                <a:gd name="T35" fmla="*/ 16 h 52"/>
                <a:gd name="T36" fmla="*/ 28 w 49"/>
                <a:gd name="T37" fmla="*/ 16 h 52"/>
                <a:gd name="T38" fmla="*/ 28 w 49"/>
                <a:gd name="T39" fmla="*/ 17 h 52"/>
                <a:gd name="T40" fmla="*/ 28 w 49"/>
                <a:gd name="T41" fmla="*/ 17 h 52"/>
                <a:gd name="T42" fmla="*/ 27 w 49"/>
                <a:gd name="T43" fmla="*/ 21 h 52"/>
                <a:gd name="T44" fmla="*/ 27 w 49"/>
                <a:gd name="T45" fmla="*/ 25 h 52"/>
                <a:gd name="T46" fmla="*/ 39 w 49"/>
                <a:gd name="T47" fmla="*/ 25 h 52"/>
                <a:gd name="T48" fmla="*/ 44 w 49"/>
                <a:gd name="T49" fmla="*/ 25 h 52"/>
                <a:gd name="T50" fmla="*/ 44 w 49"/>
                <a:gd name="T51" fmla="*/ 28 h 52"/>
                <a:gd name="T52" fmla="*/ 39 w 49"/>
                <a:gd name="T53" fmla="*/ 28 h 52"/>
                <a:gd name="T54" fmla="*/ 27 w 49"/>
                <a:gd name="T55" fmla="*/ 28 h 52"/>
                <a:gd name="T56" fmla="*/ 27 w 49"/>
                <a:gd name="T57" fmla="*/ 47 h 52"/>
                <a:gd name="T58" fmla="*/ 19 w 49"/>
                <a:gd name="T59" fmla="*/ 52 h 52"/>
                <a:gd name="T60" fmla="*/ 17 w 49"/>
                <a:gd name="T61" fmla="*/ 47 h 52"/>
                <a:gd name="T62" fmla="*/ 24 w 49"/>
                <a:gd name="T63" fmla="*/ 46 h 52"/>
                <a:gd name="T64" fmla="*/ 24 w 49"/>
                <a:gd name="T65" fmla="*/ 28 h 52"/>
                <a:gd name="T66" fmla="*/ 11 w 49"/>
                <a:gd name="T67" fmla="*/ 28 h 52"/>
                <a:gd name="T68" fmla="*/ 8 w 49"/>
                <a:gd name="T69" fmla="*/ 29 h 52"/>
                <a:gd name="T70" fmla="*/ 6 w 49"/>
                <a:gd name="T71" fmla="*/ 25 h 52"/>
                <a:gd name="T72" fmla="*/ 9 w 49"/>
                <a:gd name="T73" fmla="*/ 22 h 52"/>
                <a:gd name="T74" fmla="*/ 14 w 49"/>
                <a:gd name="T75" fmla="*/ 11 h 52"/>
                <a:gd name="T76" fmla="*/ 4 w 49"/>
                <a:gd name="T77" fmla="*/ 11 h 52"/>
                <a:gd name="T78" fmla="*/ 1 w 49"/>
                <a:gd name="T79" fmla="*/ 11 h 52"/>
                <a:gd name="T80" fmla="*/ 0 w 49"/>
                <a:gd name="T81" fmla="*/ 12 h 52"/>
                <a:gd name="T82" fmla="*/ 0 w 49"/>
                <a:gd name="T83" fmla="*/ 8 h 52"/>
                <a:gd name="T84" fmla="*/ 2 w 49"/>
                <a:gd name="T85" fmla="*/ 8 h 52"/>
                <a:gd name="T86" fmla="*/ 4 w 49"/>
                <a:gd name="T87" fmla="*/ 9 h 52"/>
                <a:gd name="T88" fmla="*/ 15 w 49"/>
                <a:gd name="T89" fmla="*/ 9 h 52"/>
                <a:gd name="T90" fmla="*/ 19 w 49"/>
                <a:gd name="T91" fmla="*/ 0 h 52"/>
                <a:gd name="T92" fmla="*/ 0 w 49"/>
                <a:gd name="T93" fmla="*/ 46 h 52"/>
                <a:gd name="T94" fmla="*/ 14 w 49"/>
                <a:gd name="T95" fmla="*/ 33 h 52"/>
                <a:gd name="T96" fmla="*/ 18 w 49"/>
                <a:gd name="T97" fmla="*/ 36 h 52"/>
                <a:gd name="T98" fmla="*/ 19 w 49"/>
                <a:gd name="T99" fmla="*/ 36 h 52"/>
                <a:gd name="T100" fmla="*/ 18 w 49"/>
                <a:gd name="T101" fmla="*/ 37 h 52"/>
                <a:gd name="T102" fmla="*/ 15 w 49"/>
                <a:gd name="T103" fmla="*/ 39 h 52"/>
                <a:gd name="T104" fmla="*/ 4 w 49"/>
                <a:gd name="T105" fmla="*/ 49 h 52"/>
                <a:gd name="T106" fmla="*/ 0 w 49"/>
                <a:gd name="T107" fmla="*/ 46 h 52"/>
                <a:gd name="T108" fmla="*/ 32 w 49"/>
                <a:gd name="T109" fmla="*/ 37 h 52"/>
                <a:gd name="T110" fmla="*/ 34 w 49"/>
                <a:gd name="T111" fmla="*/ 34 h 52"/>
                <a:gd name="T112" fmla="*/ 48 w 49"/>
                <a:gd name="T113" fmla="*/ 45 h 52"/>
                <a:gd name="T114" fmla="*/ 46 w 49"/>
                <a:gd name="T115" fmla="*/ 48 h 52"/>
                <a:gd name="T116" fmla="*/ 32 w 49"/>
                <a:gd name="T117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" h="52">
                  <a:moveTo>
                    <a:pt x="19" y="0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2"/>
                    <a:pt x="22" y="2"/>
                  </a:cubicBezTo>
                  <a:cubicBezTo>
                    <a:pt x="22" y="2"/>
                    <a:pt x="21" y="3"/>
                    <a:pt x="21" y="4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20" y="7"/>
                    <a:pt x="19" y="8"/>
                    <a:pt x="1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9"/>
                    <a:pt x="46" y="8"/>
                    <a:pt x="47" y="8"/>
                  </a:cubicBezTo>
                  <a:cubicBezTo>
                    <a:pt x="48" y="8"/>
                    <a:pt x="49" y="8"/>
                    <a:pt x="49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8" y="12"/>
                    <a:pt x="47" y="11"/>
                  </a:cubicBezTo>
                  <a:cubicBezTo>
                    <a:pt x="46" y="11"/>
                    <a:pt x="45" y="11"/>
                    <a:pt x="4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6" y="15"/>
                    <a:pt x="14" y="19"/>
                    <a:pt x="11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9"/>
                    <a:pt x="27" y="21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0" y="25"/>
                    <a:pt x="42" y="25"/>
                    <a:pt x="44" y="25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2" y="28"/>
                    <a:pt x="41" y="28"/>
                    <a:pt x="3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5" y="51"/>
                    <a:pt x="19" y="52"/>
                  </a:cubicBezTo>
                  <a:cubicBezTo>
                    <a:pt x="18" y="50"/>
                    <a:pt x="18" y="49"/>
                    <a:pt x="17" y="47"/>
                  </a:cubicBezTo>
                  <a:cubicBezTo>
                    <a:pt x="22" y="48"/>
                    <a:pt x="25" y="48"/>
                    <a:pt x="24" y="46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8"/>
                    <a:pt x="9" y="28"/>
                    <a:pt x="8" y="29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8" y="24"/>
                    <a:pt x="9" y="22"/>
                  </a:cubicBezTo>
                  <a:cubicBezTo>
                    <a:pt x="11" y="19"/>
                    <a:pt x="12" y="16"/>
                    <a:pt x="1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1" y="11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3" y="8"/>
                    <a:pt x="4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6"/>
                    <a:pt x="18" y="3"/>
                    <a:pt x="19" y="0"/>
                  </a:cubicBezTo>
                  <a:close/>
                  <a:moveTo>
                    <a:pt x="0" y="46"/>
                  </a:moveTo>
                  <a:cubicBezTo>
                    <a:pt x="6" y="43"/>
                    <a:pt x="11" y="39"/>
                    <a:pt x="14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8" y="36"/>
                    <a:pt x="18" y="37"/>
                  </a:cubicBezTo>
                  <a:cubicBezTo>
                    <a:pt x="17" y="37"/>
                    <a:pt x="16" y="38"/>
                    <a:pt x="15" y="39"/>
                  </a:cubicBezTo>
                  <a:cubicBezTo>
                    <a:pt x="12" y="42"/>
                    <a:pt x="8" y="46"/>
                    <a:pt x="4" y="49"/>
                  </a:cubicBezTo>
                  <a:cubicBezTo>
                    <a:pt x="3" y="47"/>
                    <a:pt x="2" y="46"/>
                    <a:pt x="0" y="46"/>
                  </a:cubicBezTo>
                  <a:close/>
                  <a:moveTo>
                    <a:pt x="32" y="37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9" y="37"/>
                    <a:pt x="44" y="41"/>
                    <a:pt x="48" y="45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1" y="44"/>
                    <a:pt x="37" y="40"/>
                    <a:pt x="3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23"/>
            <p:cNvSpPr/>
            <p:nvPr/>
          </p:nvSpPr>
          <p:spPr bwMode="auto">
            <a:xfrm>
              <a:off x="4821" y="2116"/>
              <a:ext cx="19" cy="97"/>
            </a:xfrm>
            <a:custGeom>
              <a:avLst/>
              <a:gdLst>
                <a:gd name="T0" fmla="*/ 0 w 10"/>
                <a:gd name="T1" fmla="*/ 0 h 50"/>
                <a:gd name="T2" fmla="*/ 4 w 10"/>
                <a:gd name="T3" fmla="*/ 0 h 50"/>
                <a:gd name="T4" fmla="*/ 10 w 10"/>
                <a:gd name="T5" fmla="*/ 25 h 50"/>
                <a:gd name="T6" fmla="*/ 4 w 10"/>
                <a:gd name="T7" fmla="*/ 50 h 50"/>
                <a:gd name="T8" fmla="*/ 0 w 10"/>
                <a:gd name="T9" fmla="*/ 50 h 50"/>
                <a:gd name="T10" fmla="*/ 6 w 10"/>
                <a:gd name="T11" fmla="*/ 25 h 50"/>
                <a:gd name="T12" fmla="*/ 0 w 10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0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7"/>
                    <a:pt x="10" y="15"/>
                    <a:pt x="10" y="25"/>
                  </a:cubicBezTo>
                  <a:cubicBezTo>
                    <a:pt x="10" y="35"/>
                    <a:pt x="8" y="43"/>
                    <a:pt x="4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43"/>
                    <a:pt x="6" y="35"/>
                    <a:pt x="6" y="25"/>
                  </a:cubicBezTo>
                  <a:cubicBezTo>
                    <a:pt x="6" y="16"/>
                    <a:pt x="4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24"/>
            <p:cNvSpPr/>
            <p:nvPr/>
          </p:nvSpPr>
          <p:spPr bwMode="auto">
            <a:xfrm>
              <a:off x="2857" y="2324"/>
              <a:ext cx="71" cy="75"/>
            </a:xfrm>
            <a:custGeom>
              <a:avLst/>
              <a:gdLst>
                <a:gd name="T0" fmla="*/ 35 w 37"/>
                <a:gd name="T1" fmla="*/ 0 h 39"/>
                <a:gd name="T2" fmla="*/ 36 w 37"/>
                <a:gd name="T3" fmla="*/ 13 h 39"/>
                <a:gd name="T4" fmla="*/ 35 w 37"/>
                <a:gd name="T5" fmla="*/ 13 h 39"/>
                <a:gd name="T6" fmla="*/ 30 w 37"/>
                <a:gd name="T7" fmla="*/ 5 h 39"/>
                <a:gd name="T8" fmla="*/ 21 w 37"/>
                <a:gd name="T9" fmla="*/ 2 h 39"/>
                <a:gd name="T10" fmla="*/ 14 w 37"/>
                <a:gd name="T11" fmla="*/ 4 h 39"/>
                <a:gd name="T12" fmla="*/ 9 w 37"/>
                <a:gd name="T13" fmla="*/ 10 h 39"/>
                <a:gd name="T14" fmla="*/ 7 w 37"/>
                <a:gd name="T15" fmla="*/ 20 h 39"/>
                <a:gd name="T16" fmla="*/ 9 w 37"/>
                <a:gd name="T17" fmla="*/ 29 h 39"/>
                <a:gd name="T18" fmla="*/ 14 w 37"/>
                <a:gd name="T19" fmla="*/ 35 h 39"/>
                <a:gd name="T20" fmla="*/ 22 w 37"/>
                <a:gd name="T21" fmla="*/ 37 h 39"/>
                <a:gd name="T22" fmla="*/ 29 w 37"/>
                <a:gd name="T23" fmla="*/ 35 h 39"/>
                <a:gd name="T24" fmla="*/ 36 w 37"/>
                <a:gd name="T25" fmla="*/ 29 h 39"/>
                <a:gd name="T26" fmla="*/ 37 w 37"/>
                <a:gd name="T27" fmla="*/ 30 h 39"/>
                <a:gd name="T28" fmla="*/ 30 w 37"/>
                <a:gd name="T29" fmla="*/ 37 h 39"/>
                <a:gd name="T30" fmla="*/ 20 w 37"/>
                <a:gd name="T31" fmla="*/ 39 h 39"/>
                <a:gd name="T32" fmla="*/ 4 w 37"/>
                <a:gd name="T33" fmla="*/ 32 h 39"/>
                <a:gd name="T34" fmla="*/ 0 w 37"/>
                <a:gd name="T35" fmla="*/ 20 h 39"/>
                <a:gd name="T36" fmla="*/ 3 w 37"/>
                <a:gd name="T37" fmla="*/ 10 h 39"/>
                <a:gd name="T38" fmla="*/ 10 w 37"/>
                <a:gd name="T39" fmla="*/ 3 h 39"/>
                <a:gd name="T40" fmla="*/ 21 w 37"/>
                <a:gd name="T41" fmla="*/ 0 h 39"/>
                <a:gd name="T42" fmla="*/ 30 w 37"/>
                <a:gd name="T43" fmla="*/ 2 h 39"/>
                <a:gd name="T44" fmla="*/ 31 w 37"/>
                <a:gd name="T45" fmla="*/ 3 h 39"/>
                <a:gd name="T46" fmla="*/ 33 w 37"/>
                <a:gd name="T47" fmla="*/ 2 h 39"/>
                <a:gd name="T48" fmla="*/ 34 w 37"/>
                <a:gd name="T49" fmla="*/ 0 h 39"/>
                <a:gd name="T50" fmla="*/ 35 w 37"/>
                <a:gd name="T5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39">
                  <a:moveTo>
                    <a:pt x="35" y="0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9"/>
                    <a:pt x="32" y="6"/>
                    <a:pt x="30" y="5"/>
                  </a:cubicBezTo>
                  <a:cubicBezTo>
                    <a:pt x="27" y="3"/>
                    <a:pt x="25" y="2"/>
                    <a:pt x="21" y="2"/>
                  </a:cubicBezTo>
                  <a:cubicBezTo>
                    <a:pt x="19" y="2"/>
                    <a:pt x="16" y="3"/>
                    <a:pt x="14" y="4"/>
                  </a:cubicBezTo>
                  <a:cubicBezTo>
                    <a:pt x="12" y="5"/>
                    <a:pt x="10" y="7"/>
                    <a:pt x="9" y="10"/>
                  </a:cubicBezTo>
                  <a:cubicBezTo>
                    <a:pt x="7" y="13"/>
                    <a:pt x="7" y="16"/>
                    <a:pt x="7" y="20"/>
                  </a:cubicBezTo>
                  <a:cubicBezTo>
                    <a:pt x="7" y="24"/>
                    <a:pt x="7" y="27"/>
                    <a:pt x="9" y="29"/>
                  </a:cubicBezTo>
                  <a:cubicBezTo>
                    <a:pt x="10" y="32"/>
                    <a:pt x="12" y="33"/>
                    <a:pt x="14" y="35"/>
                  </a:cubicBezTo>
                  <a:cubicBezTo>
                    <a:pt x="16" y="36"/>
                    <a:pt x="19" y="37"/>
                    <a:pt x="22" y="37"/>
                  </a:cubicBezTo>
                  <a:cubicBezTo>
                    <a:pt x="25" y="37"/>
                    <a:pt x="27" y="36"/>
                    <a:pt x="29" y="35"/>
                  </a:cubicBezTo>
                  <a:cubicBezTo>
                    <a:pt x="31" y="34"/>
                    <a:pt x="34" y="32"/>
                    <a:pt x="36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3"/>
                    <a:pt x="32" y="35"/>
                    <a:pt x="30" y="37"/>
                  </a:cubicBezTo>
                  <a:cubicBezTo>
                    <a:pt x="27" y="38"/>
                    <a:pt x="24" y="39"/>
                    <a:pt x="20" y="39"/>
                  </a:cubicBezTo>
                  <a:cubicBezTo>
                    <a:pt x="13" y="39"/>
                    <a:pt x="8" y="37"/>
                    <a:pt x="4" y="32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17"/>
                    <a:pt x="1" y="13"/>
                    <a:pt x="3" y="10"/>
                  </a:cubicBezTo>
                  <a:cubicBezTo>
                    <a:pt x="4" y="7"/>
                    <a:pt x="7" y="5"/>
                    <a:pt x="10" y="3"/>
                  </a:cubicBezTo>
                  <a:cubicBezTo>
                    <a:pt x="13" y="1"/>
                    <a:pt x="17" y="0"/>
                    <a:pt x="21" y="0"/>
                  </a:cubicBezTo>
                  <a:cubicBezTo>
                    <a:pt x="24" y="0"/>
                    <a:pt x="27" y="1"/>
                    <a:pt x="30" y="2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2" y="3"/>
                    <a:pt x="32" y="3"/>
                    <a:pt x="33" y="2"/>
                  </a:cubicBezTo>
                  <a:cubicBezTo>
                    <a:pt x="33" y="2"/>
                    <a:pt x="34" y="1"/>
                    <a:pt x="34" y="0"/>
                  </a:cubicBez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25"/>
            <p:cNvSpPr/>
            <p:nvPr/>
          </p:nvSpPr>
          <p:spPr bwMode="auto">
            <a:xfrm>
              <a:off x="2932" y="2326"/>
              <a:ext cx="82" cy="71"/>
            </a:xfrm>
            <a:custGeom>
              <a:avLst/>
              <a:gdLst>
                <a:gd name="T0" fmla="*/ 12 w 43"/>
                <a:gd name="T1" fmla="*/ 17 h 37"/>
                <a:gd name="T2" fmla="*/ 31 w 43"/>
                <a:gd name="T3" fmla="*/ 17 h 37"/>
                <a:gd name="T4" fmla="*/ 31 w 43"/>
                <a:gd name="T5" fmla="*/ 7 h 37"/>
                <a:gd name="T6" fmla="*/ 31 w 43"/>
                <a:gd name="T7" fmla="*/ 3 h 37"/>
                <a:gd name="T8" fmla="*/ 30 w 43"/>
                <a:gd name="T9" fmla="*/ 2 h 37"/>
                <a:gd name="T10" fmla="*/ 27 w 43"/>
                <a:gd name="T11" fmla="*/ 1 h 37"/>
                <a:gd name="T12" fmla="*/ 25 w 43"/>
                <a:gd name="T13" fmla="*/ 1 h 37"/>
                <a:gd name="T14" fmla="*/ 25 w 43"/>
                <a:gd name="T15" fmla="*/ 0 h 37"/>
                <a:gd name="T16" fmla="*/ 43 w 43"/>
                <a:gd name="T17" fmla="*/ 0 h 37"/>
                <a:gd name="T18" fmla="*/ 43 w 43"/>
                <a:gd name="T19" fmla="*/ 1 h 37"/>
                <a:gd name="T20" fmla="*/ 42 w 43"/>
                <a:gd name="T21" fmla="*/ 1 h 37"/>
                <a:gd name="T22" fmla="*/ 39 w 43"/>
                <a:gd name="T23" fmla="*/ 2 h 37"/>
                <a:gd name="T24" fmla="*/ 37 w 43"/>
                <a:gd name="T25" fmla="*/ 3 h 37"/>
                <a:gd name="T26" fmla="*/ 37 w 43"/>
                <a:gd name="T27" fmla="*/ 7 h 37"/>
                <a:gd name="T28" fmla="*/ 37 w 43"/>
                <a:gd name="T29" fmla="*/ 31 h 37"/>
                <a:gd name="T30" fmla="*/ 37 w 43"/>
                <a:gd name="T31" fmla="*/ 34 h 37"/>
                <a:gd name="T32" fmla="*/ 39 w 43"/>
                <a:gd name="T33" fmla="*/ 36 h 37"/>
                <a:gd name="T34" fmla="*/ 42 w 43"/>
                <a:gd name="T35" fmla="*/ 36 h 37"/>
                <a:gd name="T36" fmla="*/ 43 w 43"/>
                <a:gd name="T37" fmla="*/ 36 h 37"/>
                <a:gd name="T38" fmla="*/ 43 w 43"/>
                <a:gd name="T39" fmla="*/ 37 h 37"/>
                <a:gd name="T40" fmla="*/ 25 w 43"/>
                <a:gd name="T41" fmla="*/ 37 h 37"/>
                <a:gd name="T42" fmla="*/ 25 w 43"/>
                <a:gd name="T43" fmla="*/ 36 h 37"/>
                <a:gd name="T44" fmla="*/ 27 w 43"/>
                <a:gd name="T45" fmla="*/ 36 h 37"/>
                <a:gd name="T46" fmla="*/ 31 w 43"/>
                <a:gd name="T47" fmla="*/ 35 h 37"/>
                <a:gd name="T48" fmla="*/ 31 w 43"/>
                <a:gd name="T49" fmla="*/ 31 h 37"/>
                <a:gd name="T50" fmla="*/ 31 w 43"/>
                <a:gd name="T51" fmla="*/ 19 h 37"/>
                <a:gd name="T52" fmla="*/ 12 w 43"/>
                <a:gd name="T53" fmla="*/ 19 h 37"/>
                <a:gd name="T54" fmla="*/ 12 w 43"/>
                <a:gd name="T55" fmla="*/ 31 h 37"/>
                <a:gd name="T56" fmla="*/ 13 w 43"/>
                <a:gd name="T57" fmla="*/ 34 h 37"/>
                <a:gd name="T58" fmla="*/ 14 w 43"/>
                <a:gd name="T59" fmla="*/ 36 h 37"/>
                <a:gd name="T60" fmla="*/ 17 w 43"/>
                <a:gd name="T61" fmla="*/ 36 h 37"/>
                <a:gd name="T62" fmla="*/ 18 w 43"/>
                <a:gd name="T63" fmla="*/ 36 h 37"/>
                <a:gd name="T64" fmla="*/ 18 w 43"/>
                <a:gd name="T65" fmla="*/ 37 h 37"/>
                <a:gd name="T66" fmla="*/ 0 w 43"/>
                <a:gd name="T67" fmla="*/ 37 h 37"/>
                <a:gd name="T68" fmla="*/ 0 w 43"/>
                <a:gd name="T69" fmla="*/ 36 h 37"/>
                <a:gd name="T70" fmla="*/ 2 w 43"/>
                <a:gd name="T71" fmla="*/ 36 h 37"/>
                <a:gd name="T72" fmla="*/ 6 w 43"/>
                <a:gd name="T73" fmla="*/ 35 h 37"/>
                <a:gd name="T74" fmla="*/ 6 w 43"/>
                <a:gd name="T75" fmla="*/ 31 h 37"/>
                <a:gd name="T76" fmla="*/ 6 w 43"/>
                <a:gd name="T77" fmla="*/ 7 h 37"/>
                <a:gd name="T78" fmla="*/ 6 w 43"/>
                <a:gd name="T79" fmla="*/ 3 h 37"/>
                <a:gd name="T80" fmla="*/ 5 w 43"/>
                <a:gd name="T81" fmla="*/ 2 h 37"/>
                <a:gd name="T82" fmla="*/ 2 w 43"/>
                <a:gd name="T83" fmla="*/ 1 h 37"/>
                <a:gd name="T84" fmla="*/ 0 w 43"/>
                <a:gd name="T85" fmla="*/ 1 h 37"/>
                <a:gd name="T86" fmla="*/ 0 w 43"/>
                <a:gd name="T87" fmla="*/ 0 h 37"/>
                <a:gd name="T88" fmla="*/ 18 w 43"/>
                <a:gd name="T89" fmla="*/ 0 h 37"/>
                <a:gd name="T90" fmla="*/ 18 w 43"/>
                <a:gd name="T91" fmla="*/ 1 h 37"/>
                <a:gd name="T92" fmla="*/ 17 w 43"/>
                <a:gd name="T93" fmla="*/ 1 h 37"/>
                <a:gd name="T94" fmla="*/ 14 w 43"/>
                <a:gd name="T95" fmla="*/ 2 h 37"/>
                <a:gd name="T96" fmla="*/ 13 w 43"/>
                <a:gd name="T97" fmla="*/ 3 h 37"/>
                <a:gd name="T98" fmla="*/ 12 w 43"/>
                <a:gd name="T99" fmla="*/ 7 h 37"/>
                <a:gd name="T100" fmla="*/ 12 w 43"/>
                <a:gd name="T101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" h="37">
                  <a:moveTo>
                    <a:pt x="12" y="17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5"/>
                    <a:pt x="31" y="3"/>
                    <a:pt x="31" y="3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0" y="1"/>
                    <a:pt x="39" y="2"/>
                  </a:cubicBezTo>
                  <a:cubicBezTo>
                    <a:pt x="38" y="2"/>
                    <a:pt x="38" y="2"/>
                    <a:pt x="37" y="3"/>
                  </a:cubicBezTo>
                  <a:cubicBezTo>
                    <a:pt x="37" y="4"/>
                    <a:pt x="37" y="5"/>
                    <a:pt x="37" y="7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8" y="35"/>
                    <a:pt x="38" y="35"/>
                    <a:pt x="39" y="36"/>
                  </a:cubicBezTo>
                  <a:cubicBezTo>
                    <a:pt x="40" y="36"/>
                    <a:pt x="41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6"/>
                    <a:pt x="30" y="36"/>
                    <a:pt x="31" y="35"/>
                  </a:cubicBezTo>
                  <a:cubicBezTo>
                    <a:pt x="31" y="34"/>
                    <a:pt x="31" y="33"/>
                    <a:pt x="31" y="31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5" y="1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2" y="4"/>
                    <a:pt x="12" y="5"/>
                    <a:pt x="12" y="7"/>
                  </a:cubicBez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26"/>
            <p:cNvSpPr/>
            <p:nvPr/>
          </p:nvSpPr>
          <p:spPr bwMode="auto">
            <a:xfrm>
              <a:off x="3017" y="2326"/>
              <a:ext cx="35" cy="71"/>
            </a:xfrm>
            <a:custGeom>
              <a:avLst/>
              <a:gdLst>
                <a:gd name="T0" fmla="*/ 18 w 18"/>
                <a:gd name="T1" fmla="*/ 36 h 37"/>
                <a:gd name="T2" fmla="*/ 18 w 18"/>
                <a:gd name="T3" fmla="*/ 37 h 37"/>
                <a:gd name="T4" fmla="*/ 0 w 18"/>
                <a:gd name="T5" fmla="*/ 37 h 37"/>
                <a:gd name="T6" fmla="*/ 0 w 18"/>
                <a:gd name="T7" fmla="*/ 36 h 37"/>
                <a:gd name="T8" fmla="*/ 2 w 18"/>
                <a:gd name="T9" fmla="*/ 36 h 37"/>
                <a:gd name="T10" fmla="*/ 5 w 18"/>
                <a:gd name="T11" fmla="*/ 35 h 37"/>
                <a:gd name="T12" fmla="*/ 6 w 18"/>
                <a:gd name="T13" fmla="*/ 31 h 37"/>
                <a:gd name="T14" fmla="*/ 6 w 18"/>
                <a:gd name="T15" fmla="*/ 7 h 37"/>
                <a:gd name="T16" fmla="*/ 6 w 18"/>
                <a:gd name="T17" fmla="*/ 3 h 37"/>
                <a:gd name="T18" fmla="*/ 4 w 18"/>
                <a:gd name="T19" fmla="*/ 2 h 37"/>
                <a:gd name="T20" fmla="*/ 2 w 18"/>
                <a:gd name="T21" fmla="*/ 1 h 37"/>
                <a:gd name="T22" fmla="*/ 0 w 18"/>
                <a:gd name="T23" fmla="*/ 1 h 37"/>
                <a:gd name="T24" fmla="*/ 0 w 18"/>
                <a:gd name="T25" fmla="*/ 0 h 37"/>
                <a:gd name="T26" fmla="*/ 18 w 18"/>
                <a:gd name="T27" fmla="*/ 0 h 37"/>
                <a:gd name="T28" fmla="*/ 18 w 18"/>
                <a:gd name="T29" fmla="*/ 1 h 37"/>
                <a:gd name="T30" fmla="*/ 16 w 18"/>
                <a:gd name="T31" fmla="*/ 1 h 37"/>
                <a:gd name="T32" fmla="*/ 13 w 18"/>
                <a:gd name="T33" fmla="*/ 2 h 37"/>
                <a:gd name="T34" fmla="*/ 12 w 18"/>
                <a:gd name="T35" fmla="*/ 7 h 37"/>
                <a:gd name="T36" fmla="*/ 12 w 18"/>
                <a:gd name="T37" fmla="*/ 31 h 37"/>
                <a:gd name="T38" fmla="*/ 12 w 18"/>
                <a:gd name="T39" fmla="*/ 34 h 37"/>
                <a:gd name="T40" fmla="*/ 13 w 18"/>
                <a:gd name="T41" fmla="*/ 36 h 37"/>
                <a:gd name="T42" fmla="*/ 16 w 18"/>
                <a:gd name="T43" fmla="*/ 36 h 37"/>
                <a:gd name="T44" fmla="*/ 18 w 18"/>
                <a:gd name="T4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37">
                  <a:moveTo>
                    <a:pt x="18" y="36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5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2" y="3"/>
                    <a:pt x="12" y="4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5"/>
                    <a:pt x="13" y="35"/>
                    <a:pt x="13" y="36"/>
                  </a:cubicBezTo>
                  <a:cubicBezTo>
                    <a:pt x="14" y="36"/>
                    <a:pt x="15" y="36"/>
                    <a:pt x="16" y="36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27"/>
            <p:cNvSpPr/>
            <p:nvPr/>
          </p:nvSpPr>
          <p:spPr bwMode="auto">
            <a:xfrm>
              <a:off x="3052" y="2326"/>
              <a:ext cx="86" cy="73"/>
            </a:xfrm>
            <a:custGeom>
              <a:avLst/>
              <a:gdLst>
                <a:gd name="T0" fmla="*/ 0 w 45"/>
                <a:gd name="T1" fmla="*/ 0 h 38"/>
                <a:gd name="T2" fmla="*/ 11 w 45"/>
                <a:gd name="T3" fmla="*/ 0 h 38"/>
                <a:gd name="T4" fmla="*/ 36 w 45"/>
                <a:gd name="T5" fmla="*/ 28 h 38"/>
                <a:gd name="T6" fmla="*/ 36 w 45"/>
                <a:gd name="T7" fmla="*/ 6 h 38"/>
                <a:gd name="T8" fmla="*/ 35 w 45"/>
                <a:gd name="T9" fmla="*/ 2 h 38"/>
                <a:gd name="T10" fmla="*/ 32 w 45"/>
                <a:gd name="T11" fmla="*/ 1 h 38"/>
                <a:gd name="T12" fmla="*/ 30 w 45"/>
                <a:gd name="T13" fmla="*/ 1 h 38"/>
                <a:gd name="T14" fmla="*/ 30 w 45"/>
                <a:gd name="T15" fmla="*/ 0 h 38"/>
                <a:gd name="T16" fmla="*/ 45 w 45"/>
                <a:gd name="T17" fmla="*/ 0 h 38"/>
                <a:gd name="T18" fmla="*/ 45 w 45"/>
                <a:gd name="T19" fmla="*/ 1 h 38"/>
                <a:gd name="T20" fmla="*/ 43 w 45"/>
                <a:gd name="T21" fmla="*/ 1 h 38"/>
                <a:gd name="T22" fmla="*/ 39 w 45"/>
                <a:gd name="T23" fmla="*/ 2 h 38"/>
                <a:gd name="T24" fmla="*/ 39 w 45"/>
                <a:gd name="T25" fmla="*/ 6 h 38"/>
                <a:gd name="T26" fmla="*/ 39 w 45"/>
                <a:gd name="T27" fmla="*/ 38 h 38"/>
                <a:gd name="T28" fmla="*/ 38 w 45"/>
                <a:gd name="T29" fmla="*/ 38 h 38"/>
                <a:gd name="T30" fmla="*/ 11 w 45"/>
                <a:gd name="T31" fmla="*/ 8 h 38"/>
                <a:gd name="T32" fmla="*/ 11 w 45"/>
                <a:gd name="T33" fmla="*/ 31 h 38"/>
                <a:gd name="T34" fmla="*/ 11 w 45"/>
                <a:gd name="T35" fmla="*/ 35 h 38"/>
                <a:gd name="T36" fmla="*/ 15 w 45"/>
                <a:gd name="T37" fmla="*/ 36 h 38"/>
                <a:gd name="T38" fmla="*/ 16 w 45"/>
                <a:gd name="T39" fmla="*/ 36 h 38"/>
                <a:gd name="T40" fmla="*/ 16 w 45"/>
                <a:gd name="T41" fmla="*/ 37 h 38"/>
                <a:gd name="T42" fmla="*/ 2 w 45"/>
                <a:gd name="T43" fmla="*/ 37 h 38"/>
                <a:gd name="T44" fmla="*/ 2 w 45"/>
                <a:gd name="T45" fmla="*/ 36 h 38"/>
                <a:gd name="T46" fmla="*/ 3 w 45"/>
                <a:gd name="T47" fmla="*/ 36 h 38"/>
                <a:gd name="T48" fmla="*/ 7 w 45"/>
                <a:gd name="T49" fmla="*/ 35 h 38"/>
                <a:gd name="T50" fmla="*/ 8 w 45"/>
                <a:gd name="T51" fmla="*/ 31 h 38"/>
                <a:gd name="T52" fmla="*/ 8 w 45"/>
                <a:gd name="T53" fmla="*/ 5 h 38"/>
                <a:gd name="T54" fmla="*/ 5 w 45"/>
                <a:gd name="T55" fmla="*/ 2 h 38"/>
                <a:gd name="T56" fmla="*/ 2 w 45"/>
                <a:gd name="T57" fmla="*/ 1 h 38"/>
                <a:gd name="T58" fmla="*/ 0 w 45"/>
                <a:gd name="T59" fmla="*/ 1 h 38"/>
                <a:gd name="T60" fmla="*/ 0 w 45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38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4"/>
                    <a:pt x="36" y="3"/>
                    <a:pt x="35" y="2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2"/>
                    <a:pt x="39" y="2"/>
                  </a:cubicBezTo>
                  <a:cubicBezTo>
                    <a:pt x="39" y="3"/>
                    <a:pt x="39" y="4"/>
                    <a:pt x="39" y="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3"/>
                    <a:pt x="11" y="35"/>
                    <a:pt x="11" y="35"/>
                  </a:cubicBezTo>
                  <a:cubicBezTo>
                    <a:pt x="12" y="36"/>
                    <a:pt x="13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6"/>
                    <a:pt x="6" y="36"/>
                    <a:pt x="7" y="35"/>
                  </a:cubicBezTo>
                  <a:cubicBezTo>
                    <a:pt x="8" y="34"/>
                    <a:pt x="8" y="33"/>
                    <a:pt x="8" y="3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4" y="2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28"/>
            <p:cNvSpPr>
              <a:spLocks noEditPoints="1"/>
            </p:cNvSpPr>
            <p:nvPr/>
          </p:nvSpPr>
          <p:spPr bwMode="auto">
            <a:xfrm>
              <a:off x="3138" y="2324"/>
              <a:ext cx="84" cy="73"/>
            </a:xfrm>
            <a:custGeom>
              <a:avLst/>
              <a:gdLst>
                <a:gd name="T0" fmla="*/ 28 w 44"/>
                <a:gd name="T1" fmla="*/ 26 h 38"/>
                <a:gd name="T2" fmla="*/ 12 w 44"/>
                <a:gd name="T3" fmla="*/ 26 h 38"/>
                <a:gd name="T4" fmla="*/ 9 w 44"/>
                <a:gd name="T5" fmla="*/ 32 h 38"/>
                <a:gd name="T6" fmla="*/ 8 w 44"/>
                <a:gd name="T7" fmla="*/ 35 h 38"/>
                <a:gd name="T8" fmla="*/ 9 w 44"/>
                <a:gd name="T9" fmla="*/ 37 h 38"/>
                <a:gd name="T10" fmla="*/ 13 w 44"/>
                <a:gd name="T11" fmla="*/ 37 h 38"/>
                <a:gd name="T12" fmla="*/ 13 w 44"/>
                <a:gd name="T13" fmla="*/ 38 h 38"/>
                <a:gd name="T14" fmla="*/ 0 w 44"/>
                <a:gd name="T15" fmla="*/ 38 h 38"/>
                <a:gd name="T16" fmla="*/ 0 w 44"/>
                <a:gd name="T17" fmla="*/ 37 h 38"/>
                <a:gd name="T18" fmla="*/ 4 w 44"/>
                <a:gd name="T19" fmla="*/ 36 h 38"/>
                <a:gd name="T20" fmla="*/ 7 w 44"/>
                <a:gd name="T21" fmla="*/ 31 h 38"/>
                <a:gd name="T22" fmla="*/ 22 w 44"/>
                <a:gd name="T23" fmla="*/ 0 h 38"/>
                <a:gd name="T24" fmla="*/ 23 w 44"/>
                <a:gd name="T25" fmla="*/ 0 h 38"/>
                <a:gd name="T26" fmla="*/ 37 w 44"/>
                <a:gd name="T27" fmla="*/ 31 h 38"/>
                <a:gd name="T28" fmla="*/ 40 w 44"/>
                <a:gd name="T29" fmla="*/ 36 h 38"/>
                <a:gd name="T30" fmla="*/ 44 w 44"/>
                <a:gd name="T31" fmla="*/ 37 h 38"/>
                <a:gd name="T32" fmla="*/ 44 w 44"/>
                <a:gd name="T33" fmla="*/ 38 h 38"/>
                <a:gd name="T34" fmla="*/ 28 w 44"/>
                <a:gd name="T35" fmla="*/ 38 h 38"/>
                <a:gd name="T36" fmla="*/ 28 w 44"/>
                <a:gd name="T37" fmla="*/ 37 h 38"/>
                <a:gd name="T38" fmla="*/ 31 w 44"/>
                <a:gd name="T39" fmla="*/ 37 h 38"/>
                <a:gd name="T40" fmla="*/ 32 w 44"/>
                <a:gd name="T41" fmla="*/ 35 h 38"/>
                <a:gd name="T42" fmla="*/ 31 w 44"/>
                <a:gd name="T43" fmla="*/ 31 h 38"/>
                <a:gd name="T44" fmla="*/ 28 w 44"/>
                <a:gd name="T45" fmla="*/ 26 h 38"/>
                <a:gd name="T46" fmla="*/ 27 w 44"/>
                <a:gd name="T47" fmla="*/ 24 h 38"/>
                <a:gd name="T48" fmla="*/ 20 w 44"/>
                <a:gd name="T49" fmla="*/ 9 h 38"/>
                <a:gd name="T50" fmla="*/ 13 w 44"/>
                <a:gd name="T51" fmla="*/ 24 h 38"/>
                <a:gd name="T52" fmla="*/ 27 w 44"/>
                <a:gd name="T53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38">
                  <a:moveTo>
                    <a:pt x="28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36"/>
                    <a:pt x="9" y="36"/>
                    <a:pt x="9" y="37"/>
                  </a:cubicBezTo>
                  <a:cubicBezTo>
                    <a:pt x="10" y="37"/>
                    <a:pt x="11" y="37"/>
                    <a:pt x="13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37"/>
                    <a:pt x="3" y="37"/>
                    <a:pt x="4" y="36"/>
                  </a:cubicBezTo>
                  <a:cubicBezTo>
                    <a:pt x="5" y="35"/>
                    <a:pt x="6" y="34"/>
                    <a:pt x="7" y="3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34"/>
                    <a:pt x="39" y="35"/>
                    <a:pt x="40" y="36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31" y="37"/>
                    <a:pt x="31" y="37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4"/>
                    <a:pt x="32" y="33"/>
                    <a:pt x="31" y="31"/>
                  </a:cubicBezTo>
                  <a:lnTo>
                    <a:pt x="28" y="26"/>
                  </a:lnTo>
                  <a:close/>
                  <a:moveTo>
                    <a:pt x="27" y="24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13" y="24"/>
                    <a:pt x="13" y="24"/>
                    <a:pt x="13" y="24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29"/>
            <p:cNvSpPr/>
            <p:nvPr/>
          </p:nvSpPr>
          <p:spPr bwMode="auto">
            <a:xfrm>
              <a:off x="3245" y="2326"/>
              <a:ext cx="84" cy="73"/>
            </a:xfrm>
            <a:custGeom>
              <a:avLst/>
              <a:gdLst>
                <a:gd name="T0" fmla="*/ 29 w 44"/>
                <a:gd name="T1" fmla="*/ 1 h 38"/>
                <a:gd name="T2" fmla="*/ 29 w 44"/>
                <a:gd name="T3" fmla="*/ 0 h 38"/>
                <a:gd name="T4" fmla="*/ 44 w 44"/>
                <a:gd name="T5" fmla="*/ 0 h 38"/>
                <a:gd name="T6" fmla="*/ 44 w 44"/>
                <a:gd name="T7" fmla="*/ 1 h 38"/>
                <a:gd name="T8" fmla="*/ 42 w 44"/>
                <a:gd name="T9" fmla="*/ 1 h 38"/>
                <a:gd name="T10" fmla="*/ 38 w 44"/>
                <a:gd name="T11" fmla="*/ 3 h 38"/>
                <a:gd name="T12" fmla="*/ 38 w 44"/>
                <a:gd name="T13" fmla="*/ 7 h 38"/>
                <a:gd name="T14" fmla="*/ 38 w 44"/>
                <a:gd name="T15" fmla="*/ 22 h 38"/>
                <a:gd name="T16" fmla="*/ 36 w 44"/>
                <a:gd name="T17" fmla="*/ 31 h 38"/>
                <a:gd name="T18" fmla="*/ 32 w 44"/>
                <a:gd name="T19" fmla="*/ 36 h 38"/>
                <a:gd name="T20" fmla="*/ 22 w 44"/>
                <a:gd name="T21" fmla="*/ 38 h 38"/>
                <a:gd name="T22" fmla="*/ 12 w 44"/>
                <a:gd name="T23" fmla="*/ 36 h 38"/>
                <a:gd name="T24" fmla="*/ 7 w 44"/>
                <a:gd name="T25" fmla="*/ 30 h 38"/>
                <a:gd name="T26" fmla="*/ 6 w 44"/>
                <a:gd name="T27" fmla="*/ 21 h 38"/>
                <a:gd name="T28" fmla="*/ 6 w 44"/>
                <a:gd name="T29" fmla="*/ 7 h 38"/>
                <a:gd name="T30" fmla="*/ 5 w 44"/>
                <a:gd name="T31" fmla="*/ 2 h 38"/>
                <a:gd name="T32" fmla="*/ 1 w 44"/>
                <a:gd name="T33" fmla="*/ 1 h 38"/>
                <a:gd name="T34" fmla="*/ 0 w 44"/>
                <a:gd name="T35" fmla="*/ 1 h 38"/>
                <a:gd name="T36" fmla="*/ 0 w 44"/>
                <a:gd name="T37" fmla="*/ 0 h 38"/>
                <a:gd name="T38" fmla="*/ 18 w 44"/>
                <a:gd name="T39" fmla="*/ 0 h 38"/>
                <a:gd name="T40" fmla="*/ 18 w 44"/>
                <a:gd name="T41" fmla="*/ 1 h 38"/>
                <a:gd name="T42" fmla="*/ 16 w 44"/>
                <a:gd name="T43" fmla="*/ 1 h 38"/>
                <a:gd name="T44" fmla="*/ 12 w 44"/>
                <a:gd name="T45" fmla="*/ 3 h 38"/>
                <a:gd name="T46" fmla="*/ 12 w 44"/>
                <a:gd name="T47" fmla="*/ 7 h 38"/>
                <a:gd name="T48" fmla="*/ 12 w 44"/>
                <a:gd name="T49" fmla="*/ 23 h 38"/>
                <a:gd name="T50" fmla="*/ 12 w 44"/>
                <a:gd name="T51" fmla="*/ 28 h 38"/>
                <a:gd name="T52" fmla="*/ 14 w 44"/>
                <a:gd name="T53" fmla="*/ 32 h 38"/>
                <a:gd name="T54" fmla="*/ 17 w 44"/>
                <a:gd name="T55" fmla="*/ 35 h 38"/>
                <a:gd name="T56" fmla="*/ 22 w 44"/>
                <a:gd name="T57" fmla="*/ 36 h 38"/>
                <a:gd name="T58" fmla="*/ 29 w 44"/>
                <a:gd name="T59" fmla="*/ 34 h 38"/>
                <a:gd name="T60" fmla="*/ 34 w 44"/>
                <a:gd name="T61" fmla="*/ 30 h 38"/>
                <a:gd name="T62" fmla="*/ 35 w 44"/>
                <a:gd name="T63" fmla="*/ 22 h 38"/>
                <a:gd name="T64" fmla="*/ 35 w 44"/>
                <a:gd name="T65" fmla="*/ 7 h 38"/>
                <a:gd name="T66" fmla="*/ 34 w 44"/>
                <a:gd name="T67" fmla="*/ 2 h 38"/>
                <a:gd name="T68" fmla="*/ 31 w 44"/>
                <a:gd name="T69" fmla="*/ 1 h 38"/>
                <a:gd name="T70" fmla="*/ 29 w 44"/>
                <a:gd name="T7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38">
                  <a:moveTo>
                    <a:pt x="29" y="1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1"/>
                    <a:pt x="39" y="2"/>
                    <a:pt x="38" y="3"/>
                  </a:cubicBezTo>
                  <a:cubicBezTo>
                    <a:pt x="38" y="3"/>
                    <a:pt x="38" y="5"/>
                    <a:pt x="38" y="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6"/>
                    <a:pt x="37" y="29"/>
                    <a:pt x="36" y="31"/>
                  </a:cubicBezTo>
                  <a:cubicBezTo>
                    <a:pt x="36" y="33"/>
                    <a:pt x="34" y="34"/>
                    <a:pt x="32" y="36"/>
                  </a:cubicBezTo>
                  <a:cubicBezTo>
                    <a:pt x="29" y="37"/>
                    <a:pt x="26" y="38"/>
                    <a:pt x="22" y="38"/>
                  </a:cubicBezTo>
                  <a:cubicBezTo>
                    <a:pt x="17" y="38"/>
                    <a:pt x="14" y="37"/>
                    <a:pt x="12" y="36"/>
                  </a:cubicBezTo>
                  <a:cubicBezTo>
                    <a:pt x="9" y="35"/>
                    <a:pt x="8" y="33"/>
                    <a:pt x="7" y="30"/>
                  </a:cubicBezTo>
                  <a:cubicBezTo>
                    <a:pt x="6" y="29"/>
                    <a:pt x="6" y="26"/>
                    <a:pt x="6" y="2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3" y="2"/>
                    <a:pt x="12" y="3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3" y="31"/>
                    <a:pt x="14" y="32"/>
                  </a:cubicBezTo>
                  <a:cubicBezTo>
                    <a:pt x="14" y="33"/>
                    <a:pt x="15" y="34"/>
                    <a:pt x="17" y="35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5" y="36"/>
                    <a:pt x="27" y="35"/>
                    <a:pt x="29" y="34"/>
                  </a:cubicBezTo>
                  <a:cubicBezTo>
                    <a:pt x="32" y="33"/>
                    <a:pt x="33" y="32"/>
                    <a:pt x="34" y="30"/>
                  </a:cubicBezTo>
                  <a:cubicBezTo>
                    <a:pt x="35" y="28"/>
                    <a:pt x="35" y="26"/>
                    <a:pt x="35" y="2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5" y="3"/>
                    <a:pt x="34" y="2"/>
                  </a:cubicBezTo>
                  <a:cubicBezTo>
                    <a:pt x="33" y="1"/>
                    <a:pt x="32" y="1"/>
                    <a:pt x="31" y="1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30"/>
            <p:cNvSpPr/>
            <p:nvPr/>
          </p:nvSpPr>
          <p:spPr bwMode="auto">
            <a:xfrm>
              <a:off x="3327" y="2326"/>
              <a:ext cx="85" cy="73"/>
            </a:xfrm>
            <a:custGeom>
              <a:avLst/>
              <a:gdLst>
                <a:gd name="T0" fmla="*/ 0 w 45"/>
                <a:gd name="T1" fmla="*/ 0 h 38"/>
                <a:gd name="T2" fmla="*/ 11 w 45"/>
                <a:gd name="T3" fmla="*/ 0 h 38"/>
                <a:gd name="T4" fmla="*/ 36 w 45"/>
                <a:gd name="T5" fmla="*/ 28 h 38"/>
                <a:gd name="T6" fmla="*/ 36 w 45"/>
                <a:gd name="T7" fmla="*/ 6 h 38"/>
                <a:gd name="T8" fmla="*/ 35 w 45"/>
                <a:gd name="T9" fmla="*/ 2 h 38"/>
                <a:gd name="T10" fmla="*/ 32 w 45"/>
                <a:gd name="T11" fmla="*/ 1 h 38"/>
                <a:gd name="T12" fmla="*/ 30 w 45"/>
                <a:gd name="T13" fmla="*/ 1 h 38"/>
                <a:gd name="T14" fmla="*/ 30 w 45"/>
                <a:gd name="T15" fmla="*/ 0 h 38"/>
                <a:gd name="T16" fmla="*/ 45 w 45"/>
                <a:gd name="T17" fmla="*/ 0 h 38"/>
                <a:gd name="T18" fmla="*/ 45 w 45"/>
                <a:gd name="T19" fmla="*/ 1 h 38"/>
                <a:gd name="T20" fmla="*/ 43 w 45"/>
                <a:gd name="T21" fmla="*/ 1 h 38"/>
                <a:gd name="T22" fmla="*/ 39 w 45"/>
                <a:gd name="T23" fmla="*/ 2 h 38"/>
                <a:gd name="T24" fmla="*/ 39 w 45"/>
                <a:gd name="T25" fmla="*/ 6 h 38"/>
                <a:gd name="T26" fmla="*/ 39 w 45"/>
                <a:gd name="T27" fmla="*/ 38 h 38"/>
                <a:gd name="T28" fmla="*/ 38 w 45"/>
                <a:gd name="T29" fmla="*/ 38 h 38"/>
                <a:gd name="T30" fmla="*/ 10 w 45"/>
                <a:gd name="T31" fmla="*/ 8 h 38"/>
                <a:gd name="T32" fmla="*/ 10 w 45"/>
                <a:gd name="T33" fmla="*/ 31 h 38"/>
                <a:gd name="T34" fmla="*/ 11 w 45"/>
                <a:gd name="T35" fmla="*/ 35 h 38"/>
                <a:gd name="T36" fmla="*/ 15 w 45"/>
                <a:gd name="T37" fmla="*/ 36 h 38"/>
                <a:gd name="T38" fmla="*/ 16 w 45"/>
                <a:gd name="T39" fmla="*/ 36 h 38"/>
                <a:gd name="T40" fmla="*/ 16 w 45"/>
                <a:gd name="T41" fmla="*/ 37 h 38"/>
                <a:gd name="T42" fmla="*/ 2 w 45"/>
                <a:gd name="T43" fmla="*/ 37 h 38"/>
                <a:gd name="T44" fmla="*/ 2 w 45"/>
                <a:gd name="T45" fmla="*/ 36 h 38"/>
                <a:gd name="T46" fmla="*/ 3 w 45"/>
                <a:gd name="T47" fmla="*/ 36 h 38"/>
                <a:gd name="T48" fmla="*/ 7 w 45"/>
                <a:gd name="T49" fmla="*/ 35 h 38"/>
                <a:gd name="T50" fmla="*/ 8 w 45"/>
                <a:gd name="T51" fmla="*/ 31 h 38"/>
                <a:gd name="T52" fmla="*/ 8 w 45"/>
                <a:gd name="T53" fmla="*/ 5 h 38"/>
                <a:gd name="T54" fmla="*/ 5 w 45"/>
                <a:gd name="T55" fmla="*/ 2 h 38"/>
                <a:gd name="T56" fmla="*/ 2 w 45"/>
                <a:gd name="T57" fmla="*/ 1 h 38"/>
                <a:gd name="T58" fmla="*/ 0 w 45"/>
                <a:gd name="T59" fmla="*/ 1 h 38"/>
                <a:gd name="T60" fmla="*/ 0 w 45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38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4"/>
                    <a:pt x="36" y="3"/>
                    <a:pt x="35" y="2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1" y="1"/>
                    <a:pt x="40" y="2"/>
                    <a:pt x="39" y="2"/>
                  </a:cubicBezTo>
                  <a:cubicBezTo>
                    <a:pt x="39" y="3"/>
                    <a:pt x="39" y="4"/>
                    <a:pt x="39" y="6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3"/>
                    <a:pt x="11" y="35"/>
                    <a:pt x="11" y="35"/>
                  </a:cubicBezTo>
                  <a:cubicBezTo>
                    <a:pt x="12" y="36"/>
                    <a:pt x="13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36"/>
                    <a:pt x="6" y="36"/>
                    <a:pt x="7" y="35"/>
                  </a:cubicBezTo>
                  <a:cubicBezTo>
                    <a:pt x="8" y="34"/>
                    <a:pt x="8" y="33"/>
                    <a:pt x="8" y="3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4" y="2"/>
                    <a:pt x="4" y="2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31"/>
            <p:cNvSpPr/>
            <p:nvPr/>
          </p:nvSpPr>
          <p:spPr bwMode="auto">
            <a:xfrm>
              <a:off x="3414" y="2326"/>
              <a:ext cx="35" cy="71"/>
            </a:xfrm>
            <a:custGeom>
              <a:avLst/>
              <a:gdLst>
                <a:gd name="T0" fmla="*/ 18 w 18"/>
                <a:gd name="T1" fmla="*/ 36 h 37"/>
                <a:gd name="T2" fmla="*/ 18 w 18"/>
                <a:gd name="T3" fmla="*/ 37 h 37"/>
                <a:gd name="T4" fmla="*/ 0 w 18"/>
                <a:gd name="T5" fmla="*/ 37 h 37"/>
                <a:gd name="T6" fmla="*/ 0 w 18"/>
                <a:gd name="T7" fmla="*/ 36 h 37"/>
                <a:gd name="T8" fmla="*/ 2 w 18"/>
                <a:gd name="T9" fmla="*/ 36 h 37"/>
                <a:gd name="T10" fmla="*/ 5 w 18"/>
                <a:gd name="T11" fmla="*/ 35 h 37"/>
                <a:gd name="T12" fmla="*/ 6 w 18"/>
                <a:gd name="T13" fmla="*/ 31 h 37"/>
                <a:gd name="T14" fmla="*/ 6 w 18"/>
                <a:gd name="T15" fmla="*/ 7 h 37"/>
                <a:gd name="T16" fmla="*/ 6 w 18"/>
                <a:gd name="T17" fmla="*/ 3 h 37"/>
                <a:gd name="T18" fmla="*/ 5 w 18"/>
                <a:gd name="T19" fmla="*/ 2 h 37"/>
                <a:gd name="T20" fmla="*/ 2 w 18"/>
                <a:gd name="T21" fmla="*/ 1 h 37"/>
                <a:gd name="T22" fmla="*/ 0 w 18"/>
                <a:gd name="T23" fmla="*/ 1 h 37"/>
                <a:gd name="T24" fmla="*/ 0 w 18"/>
                <a:gd name="T25" fmla="*/ 0 h 37"/>
                <a:gd name="T26" fmla="*/ 18 w 18"/>
                <a:gd name="T27" fmla="*/ 0 h 37"/>
                <a:gd name="T28" fmla="*/ 18 w 18"/>
                <a:gd name="T29" fmla="*/ 1 h 37"/>
                <a:gd name="T30" fmla="*/ 16 w 18"/>
                <a:gd name="T31" fmla="*/ 1 h 37"/>
                <a:gd name="T32" fmla="*/ 13 w 18"/>
                <a:gd name="T33" fmla="*/ 2 h 37"/>
                <a:gd name="T34" fmla="*/ 12 w 18"/>
                <a:gd name="T35" fmla="*/ 7 h 37"/>
                <a:gd name="T36" fmla="*/ 12 w 18"/>
                <a:gd name="T37" fmla="*/ 31 h 37"/>
                <a:gd name="T38" fmla="*/ 12 w 18"/>
                <a:gd name="T39" fmla="*/ 34 h 37"/>
                <a:gd name="T40" fmla="*/ 14 w 18"/>
                <a:gd name="T41" fmla="*/ 36 h 37"/>
                <a:gd name="T42" fmla="*/ 16 w 18"/>
                <a:gd name="T43" fmla="*/ 36 h 37"/>
                <a:gd name="T44" fmla="*/ 18 w 18"/>
                <a:gd name="T4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37">
                  <a:moveTo>
                    <a:pt x="18" y="36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5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1"/>
                    <a:pt x="13" y="2"/>
                  </a:cubicBezTo>
                  <a:cubicBezTo>
                    <a:pt x="12" y="3"/>
                    <a:pt x="12" y="4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15" y="36"/>
                    <a:pt x="15" y="36"/>
                    <a:pt x="16" y="36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32"/>
            <p:cNvSpPr/>
            <p:nvPr/>
          </p:nvSpPr>
          <p:spPr bwMode="auto">
            <a:xfrm>
              <a:off x="3451" y="2326"/>
              <a:ext cx="84" cy="73"/>
            </a:xfrm>
            <a:custGeom>
              <a:avLst/>
              <a:gdLst>
                <a:gd name="T0" fmla="*/ 44 w 44"/>
                <a:gd name="T1" fmla="*/ 0 h 38"/>
                <a:gd name="T2" fmla="*/ 44 w 44"/>
                <a:gd name="T3" fmla="*/ 1 h 38"/>
                <a:gd name="T4" fmla="*/ 41 w 44"/>
                <a:gd name="T5" fmla="*/ 2 h 38"/>
                <a:gd name="T6" fmla="*/ 38 w 44"/>
                <a:gd name="T7" fmla="*/ 6 h 38"/>
                <a:gd name="T8" fmla="*/ 23 w 44"/>
                <a:gd name="T9" fmla="*/ 38 h 38"/>
                <a:gd name="T10" fmla="*/ 22 w 44"/>
                <a:gd name="T11" fmla="*/ 38 h 38"/>
                <a:gd name="T12" fmla="*/ 7 w 44"/>
                <a:gd name="T13" fmla="*/ 6 h 38"/>
                <a:gd name="T14" fmla="*/ 5 w 44"/>
                <a:gd name="T15" fmla="*/ 3 h 38"/>
                <a:gd name="T16" fmla="*/ 3 w 44"/>
                <a:gd name="T17" fmla="*/ 2 h 38"/>
                <a:gd name="T18" fmla="*/ 0 w 44"/>
                <a:gd name="T19" fmla="*/ 1 h 38"/>
                <a:gd name="T20" fmla="*/ 0 w 44"/>
                <a:gd name="T21" fmla="*/ 0 h 38"/>
                <a:gd name="T22" fmla="*/ 17 w 44"/>
                <a:gd name="T23" fmla="*/ 0 h 38"/>
                <a:gd name="T24" fmla="*/ 17 w 44"/>
                <a:gd name="T25" fmla="*/ 1 h 38"/>
                <a:gd name="T26" fmla="*/ 13 w 44"/>
                <a:gd name="T27" fmla="*/ 2 h 38"/>
                <a:gd name="T28" fmla="*/ 13 w 44"/>
                <a:gd name="T29" fmla="*/ 4 h 38"/>
                <a:gd name="T30" fmla="*/ 14 w 44"/>
                <a:gd name="T31" fmla="*/ 8 h 38"/>
                <a:gd name="T32" fmla="*/ 24 w 44"/>
                <a:gd name="T33" fmla="*/ 30 h 38"/>
                <a:gd name="T34" fmla="*/ 34 w 44"/>
                <a:gd name="T35" fmla="*/ 8 h 38"/>
                <a:gd name="T36" fmla="*/ 36 w 44"/>
                <a:gd name="T37" fmla="*/ 4 h 38"/>
                <a:gd name="T38" fmla="*/ 35 w 44"/>
                <a:gd name="T39" fmla="*/ 2 h 38"/>
                <a:gd name="T40" fmla="*/ 32 w 44"/>
                <a:gd name="T41" fmla="*/ 1 h 38"/>
                <a:gd name="T42" fmla="*/ 31 w 44"/>
                <a:gd name="T43" fmla="*/ 1 h 38"/>
                <a:gd name="T44" fmla="*/ 31 w 44"/>
                <a:gd name="T45" fmla="*/ 0 h 38"/>
                <a:gd name="T46" fmla="*/ 44 w 44"/>
                <a:gd name="T4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38">
                  <a:moveTo>
                    <a:pt x="44" y="0"/>
                  </a:move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1" y="2"/>
                    <a:pt x="41" y="2"/>
                  </a:cubicBezTo>
                  <a:cubicBezTo>
                    <a:pt x="39" y="3"/>
                    <a:pt x="39" y="5"/>
                    <a:pt x="38" y="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4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3" y="4"/>
                    <a:pt x="13" y="6"/>
                    <a:pt x="14" y="8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6" y="5"/>
                    <a:pt x="36" y="4"/>
                  </a:cubicBezTo>
                  <a:cubicBezTo>
                    <a:pt x="36" y="3"/>
                    <a:pt x="35" y="3"/>
                    <a:pt x="35" y="2"/>
                  </a:cubicBezTo>
                  <a:cubicBezTo>
                    <a:pt x="34" y="2"/>
                    <a:pt x="33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33"/>
            <p:cNvSpPr/>
            <p:nvPr/>
          </p:nvSpPr>
          <p:spPr bwMode="auto">
            <a:xfrm>
              <a:off x="3537" y="2326"/>
              <a:ext cx="66" cy="71"/>
            </a:xfrm>
            <a:custGeom>
              <a:avLst/>
              <a:gdLst>
                <a:gd name="T0" fmla="*/ 12 w 35"/>
                <a:gd name="T1" fmla="*/ 2 h 37"/>
                <a:gd name="T2" fmla="*/ 12 w 35"/>
                <a:gd name="T3" fmla="*/ 17 h 37"/>
                <a:gd name="T4" fmla="*/ 21 w 35"/>
                <a:gd name="T5" fmla="*/ 17 h 37"/>
                <a:gd name="T6" fmla="*/ 26 w 35"/>
                <a:gd name="T7" fmla="*/ 16 h 37"/>
                <a:gd name="T8" fmla="*/ 27 w 35"/>
                <a:gd name="T9" fmla="*/ 11 h 37"/>
                <a:gd name="T10" fmla="*/ 28 w 35"/>
                <a:gd name="T11" fmla="*/ 11 h 37"/>
                <a:gd name="T12" fmla="*/ 28 w 35"/>
                <a:gd name="T13" fmla="*/ 24 h 37"/>
                <a:gd name="T14" fmla="*/ 27 w 35"/>
                <a:gd name="T15" fmla="*/ 24 h 37"/>
                <a:gd name="T16" fmla="*/ 27 w 35"/>
                <a:gd name="T17" fmla="*/ 21 h 37"/>
                <a:gd name="T18" fmla="*/ 25 w 35"/>
                <a:gd name="T19" fmla="*/ 19 h 37"/>
                <a:gd name="T20" fmla="*/ 21 w 35"/>
                <a:gd name="T21" fmla="*/ 19 h 37"/>
                <a:gd name="T22" fmla="*/ 12 w 35"/>
                <a:gd name="T23" fmla="*/ 19 h 37"/>
                <a:gd name="T24" fmla="*/ 12 w 35"/>
                <a:gd name="T25" fmla="*/ 31 h 37"/>
                <a:gd name="T26" fmla="*/ 12 w 35"/>
                <a:gd name="T27" fmla="*/ 34 h 37"/>
                <a:gd name="T28" fmla="*/ 13 w 35"/>
                <a:gd name="T29" fmla="*/ 35 h 37"/>
                <a:gd name="T30" fmla="*/ 15 w 35"/>
                <a:gd name="T31" fmla="*/ 35 h 37"/>
                <a:gd name="T32" fmla="*/ 22 w 35"/>
                <a:gd name="T33" fmla="*/ 35 h 37"/>
                <a:gd name="T34" fmla="*/ 27 w 35"/>
                <a:gd name="T35" fmla="*/ 35 h 37"/>
                <a:gd name="T36" fmla="*/ 30 w 35"/>
                <a:gd name="T37" fmla="*/ 33 h 37"/>
                <a:gd name="T38" fmla="*/ 34 w 35"/>
                <a:gd name="T39" fmla="*/ 28 h 37"/>
                <a:gd name="T40" fmla="*/ 35 w 35"/>
                <a:gd name="T41" fmla="*/ 28 h 37"/>
                <a:gd name="T42" fmla="*/ 32 w 35"/>
                <a:gd name="T43" fmla="*/ 37 h 37"/>
                <a:gd name="T44" fmla="*/ 0 w 35"/>
                <a:gd name="T45" fmla="*/ 37 h 37"/>
                <a:gd name="T46" fmla="*/ 0 w 35"/>
                <a:gd name="T47" fmla="*/ 36 h 37"/>
                <a:gd name="T48" fmla="*/ 2 w 35"/>
                <a:gd name="T49" fmla="*/ 36 h 37"/>
                <a:gd name="T50" fmla="*/ 4 w 35"/>
                <a:gd name="T51" fmla="*/ 36 h 37"/>
                <a:gd name="T52" fmla="*/ 6 w 35"/>
                <a:gd name="T53" fmla="*/ 34 h 37"/>
                <a:gd name="T54" fmla="*/ 6 w 35"/>
                <a:gd name="T55" fmla="*/ 31 h 37"/>
                <a:gd name="T56" fmla="*/ 6 w 35"/>
                <a:gd name="T57" fmla="*/ 7 h 37"/>
                <a:gd name="T58" fmla="*/ 5 w 35"/>
                <a:gd name="T59" fmla="*/ 2 h 37"/>
                <a:gd name="T60" fmla="*/ 2 w 35"/>
                <a:gd name="T61" fmla="*/ 1 h 37"/>
                <a:gd name="T62" fmla="*/ 0 w 35"/>
                <a:gd name="T63" fmla="*/ 1 h 37"/>
                <a:gd name="T64" fmla="*/ 0 w 35"/>
                <a:gd name="T65" fmla="*/ 0 h 37"/>
                <a:gd name="T66" fmla="*/ 32 w 35"/>
                <a:gd name="T67" fmla="*/ 0 h 37"/>
                <a:gd name="T68" fmla="*/ 32 w 35"/>
                <a:gd name="T69" fmla="*/ 8 h 37"/>
                <a:gd name="T70" fmla="*/ 31 w 35"/>
                <a:gd name="T71" fmla="*/ 8 h 37"/>
                <a:gd name="T72" fmla="*/ 30 w 35"/>
                <a:gd name="T73" fmla="*/ 4 h 37"/>
                <a:gd name="T74" fmla="*/ 27 w 35"/>
                <a:gd name="T75" fmla="*/ 3 h 37"/>
                <a:gd name="T76" fmla="*/ 23 w 35"/>
                <a:gd name="T77" fmla="*/ 2 h 37"/>
                <a:gd name="T78" fmla="*/ 12 w 35"/>
                <a:gd name="T7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7">
                  <a:moveTo>
                    <a:pt x="12" y="2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7"/>
                    <a:pt x="25" y="16"/>
                    <a:pt x="26" y="16"/>
                  </a:cubicBezTo>
                  <a:cubicBezTo>
                    <a:pt x="27" y="15"/>
                    <a:pt x="27" y="14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1"/>
                    <a:pt x="27" y="21"/>
                  </a:cubicBezTo>
                  <a:cubicBezTo>
                    <a:pt x="26" y="20"/>
                    <a:pt x="26" y="20"/>
                    <a:pt x="25" y="19"/>
                  </a:cubicBezTo>
                  <a:cubicBezTo>
                    <a:pt x="24" y="19"/>
                    <a:pt x="23" y="19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4"/>
                    <a:pt x="13" y="35"/>
                    <a:pt x="13" y="35"/>
                  </a:cubicBezTo>
                  <a:cubicBezTo>
                    <a:pt x="13" y="35"/>
                    <a:pt x="14" y="35"/>
                    <a:pt x="1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5"/>
                    <a:pt x="26" y="35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2" y="32"/>
                    <a:pt x="33" y="30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4" y="36"/>
                    <a:pt x="4" y="36"/>
                  </a:cubicBezTo>
                  <a:cubicBezTo>
                    <a:pt x="5" y="35"/>
                    <a:pt x="6" y="35"/>
                    <a:pt x="6" y="34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6"/>
                    <a:pt x="30" y="5"/>
                    <a:pt x="30" y="4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7" y="2"/>
                    <a:pt x="25" y="2"/>
                    <a:pt x="23" y="2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Freeform 34"/>
            <p:cNvSpPr>
              <a:spLocks noEditPoints="1"/>
            </p:cNvSpPr>
            <p:nvPr/>
          </p:nvSpPr>
          <p:spPr bwMode="auto">
            <a:xfrm>
              <a:off x="3607" y="2326"/>
              <a:ext cx="78" cy="71"/>
            </a:xfrm>
            <a:custGeom>
              <a:avLst/>
              <a:gdLst>
                <a:gd name="T0" fmla="*/ 41 w 41"/>
                <a:gd name="T1" fmla="*/ 37 h 37"/>
                <a:gd name="T2" fmla="*/ 30 w 41"/>
                <a:gd name="T3" fmla="*/ 37 h 37"/>
                <a:gd name="T4" fmla="*/ 16 w 41"/>
                <a:gd name="T5" fmla="*/ 20 h 37"/>
                <a:gd name="T6" fmla="*/ 14 w 41"/>
                <a:gd name="T7" fmla="*/ 20 h 37"/>
                <a:gd name="T8" fmla="*/ 13 w 41"/>
                <a:gd name="T9" fmla="*/ 20 h 37"/>
                <a:gd name="T10" fmla="*/ 12 w 41"/>
                <a:gd name="T11" fmla="*/ 20 h 37"/>
                <a:gd name="T12" fmla="*/ 12 w 41"/>
                <a:gd name="T13" fmla="*/ 31 h 37"/>
                <a:gd name="T14" fmla="*/ 13 w 41"/>
                <a:gd name="T15" fmla="*/ 35 h 37"/>
                <a:gd name="T16" fmla="*/ 16 w 41"/>
                <a:gd name="T17" fmla="*/ 36 h 37"/>
                <a:gd name="T18" fmla="*/ 18 w 41"/>
                <a:gd name="T19" fmla="*/ 36 h 37"/>
                <a:gd name="T20" fmla="*/ 18 w 41"/>
                <a:gd name="T21" fmla="*/ 37 h 37"/>
                <a:gd name="T22" fmla="*/ 0 w 41"/>
                <a:gd name="T23" fmla="*/ 37 h 37"/>
                <a:gd name="T24" fmla="*/ 0 w 41"/>
                <a:gd name="T25" fmla="*/ 36 h 37"/>
                <a:gd name="T26" fmla="*/ 2 w 41"/>
                <a:gd name="T27" fmla="*/ 36 h 37"/>
                <a:gd name="T28" fmla="*/ 6 w 41"/>
                <a:gd name="T29" fmla="*/ 35 h 37"/>
                <a:gd name="T30" fmla="*/ 6 w 41"/>
                <a:gd name="T31" fmla="*/ 31 h 37"/>
                <a:gd name="T32" fmla="*/ 6 w 41"/>
                <a:gd name="T33" fmla="*/ 7 h 37"/>
                <a:gd name="T34" fmla="*/ 5 w 41"/>
                <a:gd name="T35" fmla="*/ 2 h 37"/>
                <a:gd name="T36" fmla="*/ 2 w 41"/>
                <a:gd name="T37" fmla="*/ 1 h 37"/>
                <a:gd name="T38" fmla="*/ 0 w 41"/>
                <a:gd name="T39" fmla="*/ 1 h 37"/>
                <a:gd name="T40" fmla="*/ 0 w 41"/>
                <a:gd name="T41" fmla="*/ 0 h 37"/>
                <a:gd name="T42" fmla="*/ 15 w 41"/>
                <a:gd name="T43" fmla="*/ 0 h 37"/>
                <a:gd name="T44" fmla="*/ 25 w 41"/>
                <a:gd name="T45" fmla="*/ 1 h 37"/>
                <a:gd name="T46" fmla="*/ 30 w 41"/>
                <a:gd name="T47" fmla="*/ 4 h 37"/>
                <a:gd name="T48" fmla="*/ 32 w 41"/>
                <a:gd name="T49" fmla="*/ 10 h 37"/>
                <a:gd name="T50" fmla="*/ 30 w 41"/>
                <a:gd name="T51" fmla="*/ 16 h 37"/>
                <a:gd name="T52" fmla="*/ 22 w 41"/>
                <a:gd name="T53" fmla="*/ 19 h 37"/>
                <a:gd name="T54" fmla="*/ 31 w 41"/>
                <a:gd name="T55" fmla="*/ 30 h 37"/>
                <a:gd name="T56" fmla="*/ 36 w 41"/>
                <a:gd name="T57" fmla="*/ 35 h 37"/>
                <a:gd name="T58" fmla="*/ 41 w 41"/>
                <a:gd name="T59" fmla="*/ 36 h 37"/>
                <a:gd name="T60" fmla="*/ 41 w 41"/>
                <a:gd name="T61" fmla="*/ 37 h 37"/>
                <a:gd name="T62" fmla="*/ 12 w 41"/>
                <a:gd name="T63" fmla="*/ 18 h 37"/>
                <a:gd name="T64" fmla="*/ 13 w 41"/>
                <a:gd name="T65" fmla="*/ 18 h 37"/>
                <a:gd name="T66" fmla="*/ 14 w 41"/>
                <a:gd name="T67" fmla="*/ 18 h 37"/>
                <a:gd name="T68" fmla="*/ 23 w 41"/>
                <a:gd name="T69" fmla="*/ 16 h 37"/>
                <a:gd name="T70" fmla="*/ 26 w 41"/>
                <a:gd name="T71" fmla="*/ 10 h 37"/>
                <a:gd name="T72" fmla="*/ 23 w 41"/>
                <a:gd name="T73" fmla="*/ 4 h 37"/>
                <a:gd name="T74" fmla="*/ 17 w 41"/>
                <a:gd name="T75" fmla="*/ 2 h 37"/>
                <a:gd name="T76" fmla="*/ 12 w 41"/>
                <a:gd name="T77" fmla="*/ 3 h 37"/>
                <a:gd name="T78" fmla="*/ 12 w 41"/>
                <a:gd name="T7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37">
                  <a:moveTo>
                    <a:pt x="41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4" y="20"/>
                    <a:pt x="13" y="20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5"/>
                    <a:pt x="13" y="35"/>
                  </a:cubicBezTo>
                  <a:cubicBezTo>
                    <a:pt x="14" y="36"/>
                    <a:pt x="15" y="36"/>
                    <a:pt x="16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7" y="1"/>
                    <a:pt x="29" y="3"/>
                    <a:pt x="30" y="4"/>
                  </a:cubicBezTo>
                  <a:cubicBezTo>
                    <a:pt x="32" y="6"/>
                    <a:pt x="32" y="7"/>
                    <a:pt x="32" y="10"/>
                  </a:cubicBezTo>
                  <a:cubicBezTo>
                    <a:pt x="32" y="12"/>
                    <a:pt x="32" y="14"/>
                    <a:pt x="30" y="16"/>
                  </a:cubicBezTo>
                  <a:cubicBezTo>
                    <a:pt x="28" y="17"/>
                    <a:pt x="26" y="18"/>
                    <a:pt x="22" y="1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3" y="32"/>
                    <a:pt x="34" y="34"/>
                    <a:pt x="36" y="35"/>
                  </a:cubicBezTo>
                  <a:cubicBezTo>
                    <a:pt x="37" y="36"/>
                    <a:pt x="39" y="36"/>
                    <a:pt x="41" y="36"/>
                  </a:cubicBezTo>
                  <a:lnTo>
                    <a:pt x="41" y="37"/>
                  </a:lnTo>
                  <a:close/>
                  <a:moveTo>
                    <a:pt x="12" y="18"/>
                  </a:move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8" y="18"/>
                    <a:pt x="21" y="17"/>
                    <a:pt x="23" y="16"/>
                  </a:cubicBezTo>
                  <a:cubicBezTo>
                    <a:pt x="25" y="14"/>
                    <a:pt x="26" y="12"/>
                    <a:pt x="26" y="10"/>
                  </a:cubicBezTo>
                  <a:cubicBezTo>
                    <a:pt x="26" y="8"/>
                    <a:pt x="25" y="6"/>
                    <a:pt x="23" y="4"/>
                  </a:cubicBezTo>
                  <a:cubicBezTo>
                    <a:pt x="22" y="3"/>
                    <a:pt x="19" y="2"/>
                    <a:pt x="17" y="2"/>
                  </a:cubicBezTo>
                  <a:cubicBezTo>
                    <a:pt x="16" y="2"/>
                    <a:pt x="14" y="2"/>
                    <a:pt x="12" y="3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Freeform 35"/>
            <p:cNvSpPr/>
            <p:nvPr/>
          </p:nvSpPr>
          <p:spPr bwMode="auto">
            <a:xfrm>
              <a:off x="3691" y="2324"/>
              <a:ext cx="52" cy="75"/>
            </a:xfrm>
            <a:custGeom>
              <a:avLst/>
              <a:gdLst>
                <a:gd name="T0" fmla="*/ 24 w 27"/>
                <a:gd name="T1" fmla="*/ 0 h 39"/>
                <a:gd name="T2" fmla="*/ 24 w 27"/>
                <a:gd name="T3" fmla="*/ 13 h 39"/>
                <a:gd name="T4" fmla="*/ 23 w 27"/>
                <a:gd name="T5" fmla="*/ 13 h 39"/>
                <a:gd name="T6" fmla="*/ 21 w 27"/>
                <a:gd name="T7" fmla="*/ 7 h 39"/>
                <a:gd name="T8" fmla="*/ 17 w 27"/>
                <a:gd name="T9" fmla="*/ 4 h 39"/>
                <a:gd name="T10" fmla="*/ 12 w 27"/>
                <a:gd name="T11" fmla="*/ 2 h 39"/>
                <a:gd name="T12" fmla="*/ 7 w 27"/>
                <a:gd name="T13" fmla="*/ 4 h 39"/>
                <a:gd name="T14" fmla="*/ 5 w 27"/>
                <a:gd name="T15" fmla="*/ 8 h 39"/>
                <a:gd name="T16" fmla="*/ 6 w 27"/>
                <a:gd name="T17" fmla="*/ 11 h 39"/>
                <a:gd name="T18" fmla="*/ 15 w 27"/>
                <a:gd name="T19" fmla="*/ 17 h 39"/>
                <a:gd name="T20" fmla="*/ 23 w 27"/>
                <a:gd name="T21" fmla="*/ 21 h 39"/>
                <a:gd name="T22" fmla="*/ 26 w 27"/>
                <a:gd name="T23" fmla="*/ 25 h 39"/>
                <a:gd name="T24" fmla="*/ 27 w 27"/>
                <a:gd name="T25" fmla="*/ 29 h 39"/>
                <a:gd name="T26" fmla="*/ 24 w 27"/>
                <a:gd name="T27" fmla="*/ 36 h 39"/>
                <a:gd name="T28" fmla="*/ 14 w 27"/>
                <a:gd name="T29" fmla="*/ 39 h 39"/>
                <a:gd name="T30" fmla="*/ 11 w 27"/>
                <a:gd name="T31" fmla="*/ 39 h 39"/>
                <a:gd name="T32" fmla="*/ 7 w 27"/>
                <a:gd name="T33" fmla="*/ 38 h 39"/>
                <a:gd name="T34" fmla="*/ 3 w 27"/>
                <a:gd name="T35" fmla="*/ 37 h 39"/>
                <a:gd name="T36" fmla="*/ 2 w 27"/>
                <a:gd name="T37" fmla="*/ 37 h 39"/>
                <a:gd name="T38" fmla="*/ 1 w 27"/>
                <a:gd name="T39" fmla="*/ 39 h 39"/>
                <a:gd name="T40" fmla="*/ 0 w 27"/>
                <a:gd name="T41" fmla="*/ 39 h 39"/>
                <a:gd name="T42" fmla="*/ 0 w 27"/>
                <a:gd name="T43" fmla="*/ 26 h 39"/>
                <a:gd name="T44" fmla="*/ 1 w 27"/>
                <a:gd name="T45" fmla="*/ 26 h 39"/>
                <a:gd name="T46" fmla="*/ 3 w 27"/>
                <a:gd name="T47" fmla="*/ 32 h 39"/>
                <a:gd name="T48" fmla="*/ 8 w 27"/>
                <a:gd name="T49" fmla="*/ 36 h 39"/>
                <a:gd name="T50" fmla="*/ 14 w 27"/>
                <a:gd name="T51" fmla="*/ 37 h 39"/>
                <a:gd name="T52" fmla="*/ 20 w 27"/>
                <a:gd name="T53" fmla="*/ 35 h 39"/>
                <a:gd name="T54" fmla="*/ 22 w 27"/>
                <a:gd name="T55" fmla="*/ 31 h 39"/>
                <a:gd name="T56" fmla="*/ 21 w 27"/>
                <a:gd name="T57" fmla="*/ 28 h 39"/>
                <a:gd name="T58" fmla="*/ 18 w 27"/>
                <a:gd name="T59" fmla="*/ 26 h 39"/>
                <a:gd name="T60" fmla="*/ 12 w 27"/>
                <a:gd name="T61" fmla="*/ 22 h 39"/>
                <a:gd name="T62" fmla="*/ 4 w 27"/>
                <a:gd name="T63" fmla="*/ 18 h 39"/>
                <a:gd name="T64" fmla="*/ 1 w 27"/>
                <a:gd name="T65" fmla="*/ 14 h 39"/>
                <a:gd name="T66" fmla="*/ 0 w 27"/>
                <a:gd name="T67" fmla="*/ 10 h 39"/>
                <a:gd name="T68" fmla="*/ 3 w 27"/>
                <a:gd name="T69" fmla="*/ 3 h 39"/>
                <a:gd name="T70" fmla="*/ 12 w 27"/>
                <a:gd name="T71" fmla="*/ 0 h 39"/>
                <a:gd name="T72" fmla="*/ 19 w 27"/>
                <a:gd name="T73" fmla="*/ 2 h 39"/>
                <a:gd name="T74" fmla="*/ 21 w 27"/>
                <a:gd name="T75" fmla="*/ 2 h 39"/>
                <a:gd name="T76" fmla="*/ 23 w 27"/>
                <a:gd name="T77" fmla="*/ 2 h 39"/>
                <a:gd name="T78" fmla="*/ 23 w 27"/>
                <a:gd name="T79" fmla="*/ 0 h 39"/>
                <a:gd name="T80" fmla="*/ 24 w 27"/>
                <a:gd name="T8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" h="39">
                  <a:moveTo>
                    <a:pt x="24" y="0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1"/>
                    <a:pt x="22" y="9"/>
                    <a:pt x="21" y="7"/>
                  </a:cubicBezTo>
                  <a:cubicBezTo>
                    <a:pt x="20" y="6"/>
                    <a:pt x="19" y="5"/>
                    <a:pt x="17" y="4"/>
                  </a:cubicBezTo>
                  <a:cubicBezTo>
                    <a:pt x="16" y="3"/>
                    <a:pt x="14" y="2"/>
                    <a:pt x="12" y="2"/>
                  </a:cubicBezTo>
                  <a:cubicBezTo>
                    <a:pt x="10" y="2"/>
                    <a:pt x="8" y="3"/>
                    <a:pt x="7" y="4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7" y="13"/>
                    <a:pt x="10" y="14"/>
                    <a:pt x="15" y="17"/>
                  </a:cubicBezTo>
                  <a:cubicBezTo>
                    <a:pt x="19" y="19"/>
                    <a:pt x="21" y="20"/>
                    <a:pt x="23" y="21"/>
                  </a:cubicBezTo>
                  <a:cubicBezTo>
                    <a:pt x="24" y="22"/>
                    <a:pt x="25" y="23"/>
                    <a:pt x="26" y="25"/>
                  </a:cubicBezTo>
                  <a:cubicBezTo>
                    <a:pt x="27" y="26"/>
                    <a:pt x="27" y="27"/>
                    <a:pt x="27" y="29"/>
                  </a:cubicBezTo>
                  <a:cubicBezTo>
                    <a:pt x="27" y="32"/>
                    <a:pt x="26" y="34"/>
                    <a:pt x="24" y="36"/>
                  </a:cubicBezTo>
                  <a:cubicBezTo>
                    <a:pt x="21" y="38"/>
                    <a:pt x="18" y="39"/>
                    <a:pt x="14" y="39"/>
                  </a:cubicBezTo>
                  <a:cubicBezTo>
                    <a:pt x="13" y="39"/>
                    <a:pt x="12" y="39"/>
                    <a:pt x="11" y="39"/>
                  </a:cubicBezTo>
                  <a:cubicBezTo>
                    <a:pt x="10" y="39"/>
                    <a:pt x="9" y="38"/>
                    <a:pt x="7" y="38"/>
                  </a:cubicBezTo>
                  <a:cubicBezTo>
                    <a:pt x="5" y="37"/>
                    <a:pt x="4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8"/>
                    <a:pt x="1" y="38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9"/>
                    <a:pt x="3" y="31"/>
                    <a:pt x="3" y="32"/>
                  </a:cubicBezTo>
                  <a:cubicBezTo>
                    <a:pt x="4" y="34"/>
                    <a:pt x="6" y="35"/>
                    <a:pt x="8" y="36"/>
                  </a:cubicBezTo>
                  <a:cubicBezTo>
                    <a:pt x="9" y="37"/>
                    <a:pt x="11" y="37"/>
                    <a:pt x="14" y="37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4"/>
                    <a:pt x="22" y="33"/>
                    <a:pt x="22" y="31"/>
                  </a:cubicBezTo>
                  <a:cubicBezTo>
                    <a:pt x="22" y="30"/>
                    <a:pt x="21" y="29"/>
                    <a:pt x="21" y="28"/>
                  </a:cubicBezTo>
                  <a:cubicBezTo>
                    <a:pt x="20" y="27"/>
                    <a:pt x="20" y="26"/>
                    <a:pt x="18" y="26"/>
                  </a:cubicBezTo>
                  <a:cubicBezTo>
                    <a:pt x="18" y="25"/>
                    <a:pt x="15" y="24"/>
                    <a:pt x="12" y="22"/>
                  </a:cubicBezTo>
                  <a:cubicBezTo>
                    <a:pt x="8" y="20"/>
                    <a:pt x="6" y="19"/>
                    <a:pt x="4" y="18"/>
                  </a:cubicBezTo>
                  <a:cubicBezTo>
                    <a:pt x="3" y="17"/>
                    <a:pt x="2" y="16"/>
                    <a:pt x="1" y="14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4" y="0"/>
                    <a:pt x="16" y="1"/>
                    <a:pt x="19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2"/>
                    <a:pt x="23" y="1"/>
                    <a:pt x="23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Freeform 36"/>
            <p:cNvSpPr/>
            <p:nvPr/>
          </p:nvSpPr>
          <p:spPr bwMode="auto">
            <a:xfrm>
              <a:off x="3750" y="2326"/>
              <a:ext cx="35" cy="71"/>
            </a:xfrm>
            <a:custGeom>
              <a:avLst/>
              <a:gdLst>
                <a:gd name="T0" fmla="*/ 18 w 18"/>
                <a:gd name="T1" fmla="*/ 36 h 37"/>
                <a:gd name="T2" fmla="*/ 18 w 18"/>
                <a:gd name="T3" fmla="*/ 37 h 37"/>
                <a:gd name="T4" fmla="*/ 0 w 18"/>
                <a:gd name="T5" fmla="*/ 37 h 37"/>
                <a:gd name="T6" fmla="*/ 0 w 18"/>
                <a:gd name="T7" fmla="*/ 36 h 37"/>
                <a:gd name="T8" fmla="*/ 2 w 18"/>
                <a:gd name="T9" fmla="*/ 36 h 37"/>
                <a:gd name="T10" fmla="*/ 6 w 18"/>
                <a:gd name="T11" fmla="*/ 35 h 37"/>
                <a:gd name="T12" fmla="*/ 6 w 18"/>
                <a:gd name="T13" fmla="*/ 31 h 37"/>
                <a:gd name="T14" fmla="*/ 6 w 18"/>
                <a:gd name="T15" fmla="*/ 7 h 37"/>
                <a:gd name="T16" fmla="*/ 6 w 18"/>
                <a:gd name="T17" fmla="*/ 3 h 37"/>
                <a:gd name="T18" fmla="*/ 5 w 18"/>
                <a:gd name="T19" fmla="*/ 2 h 37"/>
                <a:gd name="T20" fmla="*/ 2 w 18"/>
                <a:gd name="T21" fmla="*/ 1 h 37"/>
                <a:gd name="T22" fmla="*/ 0 w 18"/>
                <a:gd name="T23" fmla="*/ 1 h 37"/>
                <a:gd name="T24" fmla="*/ 0 w 18"/>
                <a:gd name="T25" fmla="*/ 0 h 37"/>
                <a:gd name="T26" fmla="*/ 18 w 18"/>
                <a:gd name="T27" fmla="*/ 0 h 37"/>
                <a:gd name="T28" fmla="*/ 18 w 18"/>
                <a:gd name="T29" fmla="*/ 1 h 37"/>
                <a:gd name="T30" fmla="*/ 16 w 18"/>
                <a:gd name="T31" fmla="*/ 1 h 37"/>
                <a:gd name="T32" fmla="*/ 13 w 18"/>
                <a:gd name="T33" fmla="*/ 2 h 37"/>
                <a:gd name="T34" fmla="*/ 12 w 18"/>
                <a:gd name="T35" fmla="*/ 7 h 37"/>
                <a:gd name="T36" fmla="*/ 12 w 18"/>
                <a:gd name="T37" fmla="*/ 31 h 37"/>
                <a:gd name="T38" fmla="*/ 12 w 18"/>
                <a:gd name="T39" fmla="*/ 34 h 37"/>
                <a:gd name="T40" fmla="*/ 14 w 18"/>
                <a:gd name="T41" fmla="*/ 36 h 37"/>
                <a:gd name="T42" fmla="*/ 16 w 18"/>
                <a:gd name="T43" fmla="*/ 36 h 37"/>
                <a:gd name="T44" fmla="*/ 18 w 18"/>
                <a:gd name="T4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37">
                  <a:moveTo>
                    <a:pt x="18" y="36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1"/>
                    <a:pt x="13" y="2"/>
                  </a:cubicBezTo>
                  <a:cubicBezTo>
                    <a:pt x="12" y="3"/>
                    <a:pt x="12" y="4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15" y="36"/>
                    <a:pt x="16" y="36"/>
                    <a:pt x="16" y="36"/>
                  </a:cubicBez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Freeform 37"/>
            <p:cNvSpPr/>
            <p:nvPr/>
          </p:nvSpPr>
          <p:spPr bwMode="auto">
            <a:xfrm>
              <a:off x="3790" y="2326"/>
              <a:ext cx="65" cy="71"/>
            </a:xfrm>
            <a:custGeom>
              <a:avLst/>
              <a:gdLst>
                <a:gd name="T0" fmla="*/ 34 w 34"/>
                <a:gd name="T1" fmla="*/ 0 h 37"/>
                <a:gd name="T2" fmla="*/ 34 w 34"/>
                <a:gd name="T3" fmla="*/ 9 h 37"/>
                <a:gd name="T4" fmla="*/ 33 w 34"/>
                <a:gd name="T5" fmla="*/ 9 h 37"/>
                <a:gd name="T6" fmla="*/ 32 w 34"/>
                <a:gd name="T7" fmla="*/ 5 h 37"/>
                <a:gd name="T8" fmla="*/ 30 w 34"/>
                <a:gd name="T9" fmla="*/ 3 h 37"/>
                <a:gd name="T10" fmla="*/ 26 w 34"/>
                <a:gd name="T11" fmla="*/ 2 h 37"/>
                <a:gd name="T12" fmla="*/ 20 w 34"/>
                <a:gd name="T13" fmla="*/ 2 h 37"/>
                <a:gd name="T14" fmla="*/ 20 w 34"/>
                <a:gd name="T15" fmla="*/ 31 h 37"/>
                <a:gd name="T16" fmla="*/ 21 w 34"/>
                <a:gd name="T17" fmla="*/ 35 h 37"/>
                <a:gd name="T18" fmla="*/ 24 w 34"/>
                <a:gd name="T19" fmla="*/ 36 h 37"/>
                <a:gd name="T20" fmla="*/ 26 w 34"/>
                <a:gd name="T21" fmla="*/ 36 h 37"/>
                <a:gd name="T22" fmla="*/ 26 w 34"/>
                <a:gd name="T23" fmla="*/ 37 h 37"/>
                <a:gd name="T24" fmla="*/ 8 w 34"/>
                <a:gd name="T25" fmla="*/ 37 h 37"/>
                <a:gd name="T26" fmla="*/ 8 w 34"/>
                <a:gd name="T27" fmla="*/ 36 h 37"/>
                <a:gd name="T28" fmla="*/ 10 w 34"/>
                <a:gd name="T29" fmla="*/ 36 h 37"/>
                <a:gd name="T30" fmla="*/ 13 w 34"/>
                <a:gd name="T31" fmla="*/ 35 h 37"/>
                <a:gd name="T32" fmla="*/ 14 w 34"/>
                <a:gd name="T33" fmla="*/ 31 h 37"/>
                <a:gd name="T34" fmla="*/ 14 w 34"/>
                <a:gd name="T35" fmla="*/ 2 h 37"/>
                <a:gd name="T36" fmla="*/ 9 w 34"/>
                <a:gd name="T37" fmla="*/ 2 h 37"/>
                <a:gd name="T38" fmla="*/ 5 w 34"/>
                <a:gd name="T39" fmla="*/ 3 h 37"/>
                <a:gd name="T40" fmla="*/ 2 w 34"/>
                <a:gd name="T41" fmla="*/ 5 h 37"/>
                <a:gd name="T42" fmla="*/ 1 w 34"/>
                <a:gd name="T43" fmla="*/ 9 h 37"/>
                <a:gd name="T44" fmla="*/ 0 w 34"/>
                <a:gd name="T45" fmla="*/ 9 h 37"/>
                <a:gd name="T46" fmla="*/ 0 w 34"/>
                <a:gd name="T47" fmla="*/ 0 h 37"/>
                <a:gd name="T48" fmla="*/ 34 w 34"/>
                <a:gd name="T4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7">
                  <a:moveTo>
                    <a:pt x="34" y="0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7"/>
                    <a:pt x="33" y="6"/>
                    <a:pt x="32" y="5"/>
                  </a:cubicBezTo>
                  <a:cubicBezTo>
                    <a:pt x="32" y="4"/>
                    <a:pt x="31" y="4"/>
                    <a:pt x="30" y="3"/>
                  </a:cubicBezTo>
                  <a:cubicBezTo>
                    <a:pt x="29" y="3"/>
                    <a:pt x="27" y="2"/>
                    <a:pt x="26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3"/>
                    <a:pt x="20" y="35"/>
                    <a:pt x="21" y="35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3" y="36"/>
                    <a:pt x="13" y="35"/>
                  </a:cubicBezTo>
                  <a:cubicBezTo>
                    <a:pt x="14" y="34"/>
                    <a:pt x="14" y="33"/>
                    <a:pt x="14" y="3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38"/>
            <p:cNvSpPr/>
            <p:nvPr/>
          </p:nvSpPr>
          <p:spPr bwMode="auto">
            <a:xfrm>
              <a:off x="3859" y="2326"/>
              <a:ext cx="82" cy="71"/>
            </a:xfrm>
            <a:custGeom>
              <a:avLst/>
              <a:gdLst>
                <a:gd name="T0" fmla="*/ 29 w 43"/>
                <a:gd name="T1" fmla="*/ 0 h 37"/>
                <a:gd name="T2" fmla="*/ 43 w 43"/>
                <a:gd name="T3" fmla="*/ 0 h 37"/>
                <a:gd name="T4" fmla="*/ 43 w 43"/>
                <a:gd name="T5" fmla="*/ 1 h 37"/>
                <a:gd name="T6" fmla="*/ 42 w 43"/>
                <a:gd name="T7" fmla="*/ 1 h 37"/>
                <a:gd name="T8" fmla="*/ 40 w 43"/>
                <a:gd name="T9" fmla="*/ 2 h 37"/>
                <a:gd name="T10" fmla="*/ 37 w 43"/>
                <a:gd name="T11" fmla="*/ 3 h 37"/>
                <a:gd name="T12" fmla="*/ 34 w 43"/>
                <a:gd name="T13" fmla="*/ 7 h 37"/>
                <a:gd name="T14" fmla="*/ 24 w 43"/>
                <a:gd name="T15" fmla="*/ 21 h 37"/>
                <a:gd name="T16" fmla="*/ 24 w 43"/>
                <a:gd name="T17" fmla="*/ 31 h 37"/>
                <a:gd name="T18" fmla="*/ 25 w 43"/>
                <a:gd name="T19" fmla="*/ 35 h 37"/>
                <a:gd name="T20" fmla="*/ 29 w 43"/>
                <a:gd name="T21" fmla="*/ 36 h 37"/>
                <a:gd name="T22" fmla="*/ 30 w 43"/>
                <a:gd name="T23" fmla="*/ 36 h 37"/>
                <a:gd name="T24" fmla="*/ 30 w 43"/>
                <a:gd name="T25" fmla="*/ 37 h 37"/>
                <a:gd name="T26" fmla="*/ 13 w 43"/>
                <a:gd name="T27" fmla="*/ 37 h 37"/>
                <a:gd name="T28" fmla="*/ 13 w 43"/>
                <a:gd name="T29" fmla="*/ 36 h 37"/>
                <a:gd name="T30" fmla="*/ 14 w 43"/>
                <a:gd name="T31" fmla="*/ 36 h 37"/>
                <a:gd name="T32" fmla="*/ 18 w 43"/>
                <a:gd name="T33" fmla="*/ 35 h 37"/>
                <a:gd name="T34" fmla="*/ 18 w 43"/>
                <a:gd name="T35" fmla="*/ 31 h 37"/>
                <a:gd name="T36" fmla="*/ 18 w 43"/>
                <a:gd name="T37" fmla="*/ 22 h 37"/>
                <a:gd name="T38" fmla="*/ 7 w 43"/>
                <a:gd name="T39" fmla="*/ 6 h 37"/>
                <a:gd name="T40" fmla="*/ 4 w 43"/>
                <a:gd name="T41" fmla="*/ 3 h 37"/>
                <a:gd name="T42" fmla="*/ 1 w 43"/>
                <a:gd name="T43" fmla="*/ 1 h 37"/>
                <a:gd name="T44" fmla="*/ 0 w 43"/>
                <a:gd name="T45" fmla="*/ 1 h 37"/>
                <a:gd name="T46" fmla="*/ 0 w 43"/>
                <a:gd name="T47" fmla="*/ 0 h 37"/>
                <a:gd name="T48" fmla="*/ 17 w 43"/>
                <a:gd name="T49" fmla="*/ 0 h 37"/>
                <a:gd name="T50" fmla="*/ 17 w 43"/>
                <a:gd name="T51" fmla="*/ 1 h 37"/>
                <a:gd name="T52" fmla="*/ 16 w 43"/>
                <a:gd name="T53" fmla="*/ 1 h 37"/>
                <a:gd name="T54" fmla="*/ 14 w 43"/>
                <a:gd name="T55" fmla="*/ 2 h 37"/>
                <a:gd name="T56" fmla="*/ 13 w 43"/>
                <a:gd name="T57" fmla="*/ 3 h 37"/>
                <a:gd name="T58" fmla="*/ 14 w 43"/>
                <a:gd name="T59" fmla="*/ 7 h 37"/>
                <a:gd name="T60" fmla="*/ 23 w 43"/>
                <a:gd name="T61" fmla="*/ 19 h 37"/>
                <a:gd name="T62" fmla="*/ 31 w 43"/>
                <a:gd name="T63" fmla="*/ 8 h 37"/>
                <a:gd name="T64" fmla="*/ 33 w 43"/>
                <a:gd name="T65" fmla="*/ 4 h 37"/>
                <a:gd name="T66" fmla="*/ 32 w 43"/>
                <a:gd name="T67" fmla="*/ 2 h 37"/>
                <a:gd name="T68" fmla="*/ 31 w 43"/>
                <a:gd name="T69" fmla="*/ 1 h 37"/>
                <a:gd name="T70" fmla="*/ 29 w 43"/>
                <a:gd name="T71" fmla="*/ 1 h 37"/>
                <a:gd name="T72" fmla="*/ 29 w 43"/>
                <a:gd name="T7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" h="37">
                  <a:moveTo>
                    <a:pt x="2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1" y="1"/>
                    <a:pt x="40" y="2"/>
                  </a:cubicBezTo>
                  <a:cubicBezTo>
                    <a:pt x="39" y="2"/>
                    <a:pt x="38" y="3"/>
                    <a:pt x="37" y="3"/>
                  </a:cubicBezTo>
                  <a:cubicBezTo>
                    <a:pt x="36" y="4"/>
                    <a:pt x="35" y="6"/>
                    <a:pt x="34" y="7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3"/>
                    <a:pt x="24" y="35"/>
                    <a:pt x="25" y="35"/>
                  </a:cubicBezTo>
                  <a:cubicBezTo>
                    <a:pt x="26" y="36"/>
                    <a:pt x="27" y="36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6" y="36"/>
                    <a:pt x="17" y="36"/>
                    <a:pt x="18" y="35"/>
                  </a:cubicBezTo>
                  <a:cubicBezTo>
                    <a:pt x="18" y="34"/>
                    <a:pt x="18" y="33"/>
                    <a:pt x="18" y="3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3"/>
                    <a:pt x="4" y="3"/>
                  </a:cubicBezTo>
                  <a:cubicBezTo>
                    <a:pt x="4" y="3"/>
                    <a:pt x="3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4"/>
                    <a:pt x="13" y="5"/>
                    <a:pt x="14" y="7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2" y="6"/>
                    <a:pt x="33" y="5"/>
                    <a:pt x="33" y="4"/>
                  </a:cubicBezTo>
                  <a:cubicBezTo>
                    <a:pt x="33" y="3"/>
                    <a:pt x="33" y="3"/>
                    <a:pt x="32" y="2"/>
                  </a:cubicBezTo>
                  <a:cubicBezTo>
                    <a:pt x="32" y="2"/>
                    <a:pt x="32" y="2"/>
                    <a:pt x="31" y="1"/>
                  </a:cubicBezTo>
                  <a:cubicBezTo>
                    <a:pt x="31" y="1"/>
                    <a:pt x="30" y="1"/>
                    <a:pt x="29" y="1"/>
                  </a:cubicBez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39"/>
            <p:cNvSpPr>
              <a:spLocks noEditPoints="1"/>
            </p:cNvSpPr>
            <p:nvPr/>
          </p:nvSpPr>
          <p:spPr bwMode="auto">
            <a:xfrm>
              <a:off x="3970" y="2324"/>
              <a:ext cx="76" cy="75"/>
            </a:xfrm>
            <a:custGeom>
              <a:avLst/>
              <a:gdLst>
                <a:gd name="T0" fmla="*/ 21 w 40"/>
                <a:gd name="T1" fmla="*/ 0 h 39"/>
                <a:gd name="T2" fmla="*/ 34 w 40"/>
                <a:gd name="T3" fmla="*/ 6 h 39"/>
                <a:gd name="T4" fmla="*/ 40 w 40"/>
                <a:gd name="T5" fmla="*/ 19 h 39"/>
                <a:gd name="T6" fmla="*/ 34 w 40"/>
                <a:gd name="T7" fmla="*/ 34 h 39"/>
                <a:gd name="T8" fmla="*/ 20 w 40"/>
                <a:gd name="T9" fmla="*/ 39 h 39"/>
                <a:gd name="T10" fmla="*/ 6 w 40"/>
                <a:gd name="T11" fmla="*/ 34 h 39"/>
                <a:gd name="T12" fmla="*/ 0 w 40"/>
                <a:gd name="T13" fmla="*/ 20 h 39"/>
                <a:gd name="T14" fmla="*/ 7 w 40"/>
                <a:gd name="T15" fmla="*/ 5 h 39"/>
                <a:gd name="T16" fmla="*/ 21 w 40"/>
                <a:gd name="T17" fmla="*/ 0 h 39"/>
                <a:gd name="T18" fmla="*/ 20 w 40"/>
                <a:gd name="T19" fmla="*/ 2 h 39"/>
                <a:gd name="T20" fmla="*/ 11 w 40"/>
                <a:gd name="T21" fmla="*/ 6 h 39"/>
                <a:gd name="T22" fmla="*/ 7 w 40"/>
                <a:gd name="T23" fmla="*/ 19 h 39"/>
                <a:gd name="T24" fmla="*/ 11 w 40"/>
                <a:gd name="T25" fmla="*/ 33 h 39"/>
                <a:gd name="T26" fmla="*/ 20 w 40"/>
                <a:gd name="T27" fmla="*/ 37 h 39"/>
                <a:gd name="T28" fmla="*/ 30 w 40"/>
                <a:gd name="T29" fmla="*/ 33 h 39"/>
                <a:gd name="T30" fmla="*/ 33 w 40"/>
                <a:gd name="T31" fmla="*/ 20 h 39"/>
                <a:gd name="T32" fmla="*/ 29 w 40"/>
                <a:gd name="T33" fmla="*/ 6 h 39"/>
                <a:gd name="T34" fmla="*/ 20 w 40"/>
                <a:gd name="T3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9">
                  <a:moveTo>
                    <a:pt x="21" y="0"/>
                  </a:moveTo>
                  <a:cubicBezTo>
                    <a:pt x="26" y="0"/>
                    <a:pt x="31" y="2"/>
                    <a:pt x="34" y="6"/>
                  </a:cubicBezTo>
                  <a:cubicBezTo>
                    <a:pt x="38" y="9"/>
                    <a:pt x="40" y="14"/>
                    <a:pt x="40" y="19"/>
                  </a:cubicBezTo>
                  <a:cubicBezTo>
                    <a:pt x="40" y="25"/>
                    <a:pt x="38" y="30"/>
                    <a:pt x="34" y="34"/>
                  </a:cubicBezTo>
                  <a:cubicBezTo>
                    <a:pt x="30" y="37"/>
                    <a:pt x="26" y="39"/>
                    <a:pt x="20" y="39"/>
                  </a:cubicBezTo>
                  <a:cubicBezTo>
                    <a:pt x="14" y="39"/>
                    <a:pt x="10" y="37"/>
                    <a:pt x="6" y="34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7" y="5"/>
                  </a:cubicBezTo>
                  <a:cubicBezTo>
                    <a:pt x="11" y="2"/>
                    <a:pt x="15" y="0"/>
                    <a:pt x="21" y="0"/>
                  </a:cubicBezTo>
                  <a:close/>
                  <a:moveTo>
                    <a:pt x="20" y="2"/>
                  </a:moveTo>
                  <a:cubicBezTo>
                    <a:pt x="16" y="2"/>
                    <a:pt x="13" y="3"/>
                    <a:pt x="11" y="6"/>
                  </a:cubicBezTo>
                  <a:cubicBezTo>
                    <a:pt x="8" y="9"/>
                    <a:pt x="7" y="13"/>
                    <a:pt x="7" y="19"/>
                  </a:cubicBezTo>
                  <a:cubicBezTo>
                    <a:pt x="7" y="26"/>
                    <a:pt x="8" y="30"/>
                    <a:pt x="11" y="33"/>
                  </a:cubicBezTo>
                  <a:cubicBezTo>
                    <a:pt x="13" y="36"/>
                    <a:pt x="16" y="37"/>
                    <a:pt x="20" y="37"/>
                  </a:cubicBezTo>
                  <a:cubicBezTo>
                    <a:pt x="24" y="37"/>
                    <a:pt x="27" y="36"/>
                    <a:pt x="30" y="33"/>
                  </a:cubicBezTo>
                  <a:cubicBezTo>
                    <a:pt x="32" y="30"/>
                    <a:pt x="33" y="26"/>
                    <a:pt x="33" y="20"/>
                  </a:cubicBezTo>
                  <a:cubicBezTo>
                    <a:pt x="33" y="14"/>
                    <a:pt x="32" y="9"/>
                    <a:pt x="29" y="6"/>
                  </a:cubicBezTo>
                  <a:cubicBezTo>
                    <a:pt x="27" y="3"/>
                    <a:pt x="24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40"/>
            <p:cNvSpPr/>
            <p:nvPr/>
          </p:nvSpPr>
          <p:spPr bwMode="auto">
            <a:xfrm>
              <a:off x="4052" y="2326"/>
              <a:ext cx="59" cy="71"/>
            </a:xfrm>
            <a:custGeom>
              <a:avLst/>
              <a:gdLst>
                <a:gd name="T0" fmla="*/ 12 w 31"/>
                <a:gd name="T1" fmla="*/ 2 h 37"/>
                <a:gd name="T2" fmla="*/ 12 w 31"/>
                <a:gd name="T3" fmla="*/ 17 h 37"/>
                <a:gd name="T4" fmla="*/ 19 w 31"/>
                <a:gd name="T5" fmla="*/ 17 h 37"/>
                <a:gd name="T6" fmla="*/ 23 w 31"/>
                <a:gd name="T7" fmla="*/ 16 h 37"/>
                <a:gd name="T8" fmla="*/ 25 w 31"/>
                <a:gd name="T9" fmla="*/ 12 h 37"/>
                <a:gd name="T10" fmla="*/ 26 w 31"/>
                <a:gd name="T11" fmla="*/ 12 h 37"/>
                <a:gd name="T12" fmla="*/ 26 w 31"/>
                <a:gd name="T13" fmla="*/ 24 h 37"/>
                <a:gd name="T14" fmla="*/ 25 w 31"/>
                <a:gd name="T15" fmla="*/ 24 h 37"/>
                <a:gd name="T16" fmla="*/ 24 w 31"/>
                <a:gd name="T17" fmla="*/ 21 h 37"/>
                <a:gd name="T18" fmla="*/ 22 w 31"/>
                <a:gd name="T19" fmla="*/ 20 h 37"/>
                <a:gd name="T20" fmla="*/ 19 w 31"/>
                <a:gd name="T21" fmla="*/ 19 h 37"/>
                <a:gd name="T22" fmla="*/ 12 w 31"/>
                <a:gd name="T23" fmla="*/ 19 h 37"/>
                <a:gd name="T24" fmla="*/ 12 w 31"/>
                <a:gd name="T25" fmla="*/ 31 h 37"/>
                <a:gd name="T26" fmla="*/ 12 w 31"/>
                <a:gd name="T27" fmla="*/ 34 h 37"/>
                <a:gd name="T28" fmla="*/ 13 w 31"/>
                <a:gd name="T29" fmla="*/ 36 h 37"/>
                <a:gd name="T30" fmla="*/ 16 w 31"/>
                <a:gd name="T31" fmla="*/ 36 h 37"/>
                <a:gd name="T32" fmla="*/ 18 w 31"/>
                <a:gd name="T33" fmla="*/ 36 h 37"/>
                <a:gd name="T34" fmla="*/ 18 w 31"/>
                <a:gd name="T35" fmla="*/ 37 h 37"/>
                <a:gd name="T36" fmla="*/ 0 w 31"/>
                <a:gd name="T37" fmla="*/ 37 h 37"/>
                <a:gd name="T38" fmla="*/ 0 w 31"/>
                <a:gd name="T39" fmla="*/ 36 h 37"/>
                <a:gd name="T40" fmla="*/ 1 w 31"/>
                <a:gd name="T41" fmla="*/ 36 h 37"/>
                <a:gd name="T42" fmla="*/ 5 w 31"/>
                <a:gd name="T43" fmla="*/ 35 h 37"/>
                <a:gd name="T44" fmla="*/ 6 w 31"/>
                <a:gd name="T45" fmla="*/ 31 h 37"/>
                <a:gd name="T46" fmla="*/ 6 w 31"/>
                <a:gd name="T47" fmla="*/ 7 h 37"/>
                <a:gd name="T48" fmla="*/ 5 w 31"/>
                <a:gd name="T49" fmla="*/ 3 h 37"/>
                <a:gd name="T50" fmla="*/ 4 w 31"/>
                <a:gd name="T51" fmla="*/ 2 h 37"/>
                <a:gd name="T52" fmla="*/ 1 w 31"/>
                <a:gd name="T53" fmla="*/ 1 h 37"/>
                <a:gd name="T54" fmla="*/ 0 w 31"/>
                <a:gd name="T55" fmla="*/ 1 h 37"/>
                <a:gd name="T56" fmla="*/ 0 w 31"/>
                <a:gd name="T57" fmla="*/ 0 h 37"/>
                <a:gd name="T58" fmla="*/ 31 w 31"/>
                <a:gd name="T59" fmla="*/ 0 h 37"/>
                <a:gd name="T60" fmla="*/ 31 w 31"/>
                <a:gd name="T61" fmla="*/ 8 h 37"/>
                <a:gd name="T62" fmla="*/ 30 w 31"/>
                <a:gd name="T63" fmla="*/ 8 h 37"/>
                <a:gd name="T64" fmla="*/ 28 w 31"/>
                <a:gd name="T65" fmla="*/ 4 h 37"/>
                <a:gd name="T66" fmla="*/ 26 w 31"/>
                <a:gd name="T67" fmla="*/ 3 h 37"/>
                <a:gd name="T68" fmla="*/ 21 w 31"/>
                <a:gd name="T69" fmla="*/ 2 h 37"/>
                <a:gd name="T70" fmla="*/ 12 w 31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7">
                  <a:moveTo>
                    <a:pt x="12" y="2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1" y="17"/>
                    <a:pt x="22" y="16"/>
                    <a:pt x="23" y="16"/>
                  </a:cubicBezTo>
                  <a:cubicBezTo>
                    <a:pt x="24" y="15"/>
                    <a:pt x="24" y="14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3"/>
                    <a:pt x="24" y="22"/>
                    <a:pt x="24" y="21"/>
                  </a:cubicBezTo>
                  <a:cubicBezTo>
                    <a:pt x="24" y="20"/>
                    <a:pt x="23" y="20"/>
                    <a:pt x="22" y="20"/>
                  </a:cubicBezTo>
                  <a:cubicBezTo>
                    <a:pt x="22" y="19"/>
                    <a:pt x="21" y="19"/>
                    <a:pt x="19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5"/>
                    <a:pt x="13" y="35"/>
                    <a:pt x="13" y="36"/>
                  </a:cubicBezTo>
                  <a:cubicBezTo>
                    <a:pt x="14" y="36"/>
                    <a:pt x="15" y="36"/>
                    <a:pt x="16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36"/>
                    <a:pt x="4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6"/>
                    <a:pt x="29" y="5"/>
                    <a:pt x="28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2"/>
                    <a:pt x="23" y="2"/>
                    <a:pt x="21" y="2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Freeform 41"/>
            <p:cNvSpPr>
              <a:spLocks noEditPoints="1"/>
            </p:cNvSpPr>
            <p:nvPr/>
          </p:nvSpPr>
          <p:spPr bwMode="auto">
            <a:xfrm>
              <a:off x="4145" y="2326"/>
              <a:ext cx="59" cy="71"/>
            </a:xfrm>
            <a:custGeom>
              <a:avLst/>
              <a:gdLst>
                <a:gd name="T0" fmla="*/ 11 w 31"/>
                <a:gd name="T1" fmla="*/ 20 h 37"/>
                <a:gd name="T2" fmla="*/ 11 w 31"/>
                <a:gd name="T3" fmla="*/ 31 h 37"/>
                <a:gd name="T4" fmla="*/ 12 w 31"/>
                <a:gd name="T5" fmla="*/ 35 h 37"/>
                <a:gd name="T6" fmla="*/ 16 w 31"/>
                <a:gd name="T7" fmla="*/ 36 h 37"/>
                <a:gd name="T8" fmla="*/ 17 w 31"/>
                <a:gd name="T9" fmla="*/ 36 h 37"/>
                <a:gd name="T10" fmla="*/ 17 w 31"/>
                <a:gd name="T11" fmla="*/ 37 h 37"/>
                <a:gd name="T12" fmla="*/ 0 w 31"/>
                <a:gd name="T13" fmla="*/ 37 h 37"/>
                <a:gd name="T14" fmla="*/ 0 w 31"/>
                <a:gd name="T15" fmla="*/ 36 h 37"/>
                <a:gd name="T16" fmla="*/ 1 w 31"/>
                <a:gd name="T17" fmla="*/ 36 h 37"/>
                <a:gd name="T18" fmla="*/ 5 w 31"/>
                <a:gd name="T19" fmla="*/ 35 h 37"/>
                <a:gd name="T20" fmla="*/ 6 w 31"/>
                <a:gd name="T21" fmla="*/ 31 h 37"/>
                <a:gd name="T22" fmla="*/ 6 w 31"/>
                <a:gd name="T23" fmla="*/ 7 h 37"/>
                <a:gd name="T24" fmla="*/ 5 w 31"/>
                <a:gd name="T25" fmla="*/ 2 h 37"/>
                <a:gd name="T26" fmla="*/ 1 w 31"/>
                <a:gd name="T27" fmla="*/ 1 h 37"/>
                <a:gd name="T28" fmla="*/ 0 w 31"/>
                <a:gd name="T29" fmla="*/ 1 h 37"/>
                <a:gd name="T30" fmla="*/ 0 w 31"/>
                <a:gd name="T31" fmla="*/ 0 h 37"/>
                <a:gd name="T32" fmla="*/ 15 w 31"/>
                <a:gd name="T33" fmla="*/ 0 h 37"/>
                <a:gd name="T34" fmla="*/ 24 w 31"/>
                <a:gd name="T35" fmla="*/ 1 h 37"/>
                <a:gd name="T36" fmla="*/ 29 w 31"/>
                <a:gd name="T37" fmla="*/ 5 h 37"/>
                <a:gd name="T38" fmla="*/ 31 w 31"/>
                <a:gd name="T39" fmla="*/ 10 h 37"/>
                <a:gd name="T40" fmla="*/ 28 w 31"/>
                <a:gd name="T41" fmla="*/ 18 h 37"/>
                <a:gd name="T42" fmla="*/ 18 w 31"/>
                <a:gd name="T43" fmla="*/ 21 h 37"/>
                <a:gd name="T44" fmla="*/ 15 w 31"/>
                <a:gd name="T45" fmla="*/ 20 h 37"/>
                <a:gd name="T46" fmla="*/ 11 w 31"/>
                <a:gd name="T47" fmla="*/ 20 h 37"/>
                <a:gd name="T48" fmla="*/ 11 w 31"/>
                <a:gd name="T49" fmla="*/ 18 h 37"/>
                <a:gd name="T50" fmla="*/ 14 w 31"/>
                <a:gd name="T51" fmla="*/ 19 h 37"/>
                <a:gd name="T52" fmla="*/ 16 w 31"/>
                <a:gd name="T53" fmla="*/ 19 h 37"/>
                <a:gd name="T54" fmla="*/ 22 w 31"/>
                <a:gd name="T55" fmla="*/ 17 h 37"/>
                <a:gd name="T56" fmla="*/ 24 w 31"/>
                <a:gd name="T57" fmla="*/ 11 h 37"/>
                <a:gd name="T58" fmla="*/ 23 w 31"/>
                <a:gd name="T59" fmla="*/ 6 h 37"/>
                <a:gd name="T60" fmla="*/ 20 w 31"/>
                <a:gd name="T61" fmla="*/ 3 h 37"/>
                <a:gd name="T62" fmla="*/ 15 w 31"/>
                <a:gd name="T63" fmla="*/ 2 h 37"/>
                <a:gd name="T64" fmla="*/ 11 w 31"/>
                <a:gd name="T65" fmla="*/ 3 h 37"/>
                <a:gd name="T66" fmla="*/ 11 w 31"/>
                <a:gd name="T67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7">
                  <a:moveTo>
                    <a:pt x="11" y="20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3"/>
                    <a:pt x="12" y="35"/>
                    <a:pt x="12" y="35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36"/>
                    <a:pt x="4" y="36"/>
                    <a:pt x="5" y="35"/>
                  </a:cubicBezTo>
                  <a:cubicBezTo>
                    <a:pt x="5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1" y="0"/>
                    <a:pt x="24" y="1"/>
                  </a:cubicBezTo>
                  <a:cubicBezTo>
                    <a:pt x="26" y="2"/>
                    <a:pt x="27" y="3"/>
                    <a:pt x="29" y="5"/>
                  </a:cubicBezTo>
                  <a:cubicBezTo>
                    <a:pt x="30" y="6"/>
                    <a:pt x="31" y="8"/>
                    <a:pt x="31" y="10"/>
                  </a:cubicBezTo>
                  <a:cubicBezTo>
                    <a:pt x="31" y="13"/>
                    <a:pt x="30" y="16"/>
                    <a:pt x="28" y="18"/>
                  </a:cubicBezTo>
                  <a:cubicBezTo>
                    <a:pt x="26" y="20"/>
                    <a:pt x="22" y="21"/>
                    <a:pt x="18" y="21"/>
                  </a:cubicBezTo>
                  <a:cubicBezTo>
                    <a:pt x="17" y="21"/>
                    <a:pt x="16" y="21"/>
                    <a:pt x="15" y="20"/>
                  </a:cubicBezTo>
                  <a:cubicBezTo>
                    <a:pt x="14" y="20"/>
                    <a:pt x="13" y="20"/>
                    <a:pt x="11" y="20"/>
                  </a:cubicBezTo>
                  <a:close/>
                  <a:moveTo>
                    <a:pt x="11" y="18"/>
                  </a:moveTo>
                  <a:cubicBezTo>
                    <a:pt x="13" y="18"/>
                    <a:pt x="13" y="19"/>
                    <a:pt x="14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9" y="19"/>
                    <a:pt x="20" y="18"/>
                    <a:pt x="22" y="17"/>
                  </a:cubicBezTo>
                  <a:cubicBezTo>
                    <a:pt x="23" y="15"/>
                    <a:pt x="24" y="13"/>
                    <a:pt x="24" y="11"/>
                  </a:cubicBezTo>
                  <a:cubicBezTo>
                    <a:pt x="24" y="9"/>
                    <a:pt x="24" y="8"/>
                    <a:pt x="23" y="6"/>
                  </a:cubicBezTo>
                  <a:cubicBezTo>
                    <a:pt x="22" y="5"/>
                    <a:pt x="21" y="4"/>
                    <a:pt x="20" y="3"/>
                  </a:cubicBezTo>
                  <a:cubicBezTo>
                    <a:pt x="19" y="3"/>
                    <a:pt x="17" y="2"/>
                    <a:pt x="15" y="2"/>
                  </a:cubicBezTo>
                  <a:cubicBezTo>
                    <a:pt x="14" y="2"/>
                    <a:pt x="13" y="2"/>
                    <a:pt x="11" y="3"/>
                  </a:cubicBezTo>
                  <a:lnTo>
                    <a:pt x="1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Freeform 42"/>
            <p:cNvSpPr/>
            <p:nvPr/>
          </p:nvSpPr>
          <p:spPr bwMode="auto">
            <a:xfrm>
              <a:off x="4210" y="2326"/>
              <a:ext cx="67" cy="71"/>
            </a:xfrm>
            <a:custGeom>
              <a:avLst/>
              <a:gdLst>
                <a:gd name="T0" fmla="*/ 12 w 35"/>
                <a:gd name="T1" fmla="*/ 2 h 37"/>
                <a:gd name="T2" fmla="*/ 12 w 35"/>
                <a:gd name="T3" fmla="*/ 17 h 37"/>
                <a:gd name="T4" fmla="*/ 21 w 35"/>
                <a:gd name="T5" fmla="*/ 17 h 37"/>
                <a:gd name="T6" fmla="*/ 25 w 35"/>
                <a:gd name="T7" fmla="*/ 16 h 37"/>
                <a:gd name="T8" fmla="*/ 27 w 35"/>
                <a:gd name="T9" fmla="*/ 11 h 37"/>
                <a:gd name="T10" fmla="*/ 28 w 35"/>
                <a:gd name="T11" fmla="*/ 11 h 37"/>
                <a:gd name="T12" fmla="*/ 28 w 35"/>
                <a:gd name="T13" fmla="*/ 24 h 37"/>
                <a:gd name="T14" fmla="*/ 27 w 35"/>
                <a:gd name="T15" fmla="*/ 24 h 37"/>
                <a:gd name="T16" fmla="*/ 26 w 35"/>
                <a:gd name="T17" fmla="*/ 21 h 37"/>
                <a:gd name="T18" fmla="*/ 24 w 35"/>
                <a:gd name="T19" fmla="*/ 19 h 37"/>
                <a:gd name="T20" fmla="*/ 21 w 35"/>
                <a:gd name="T21" fmla="*/ 19 h 37"/>
                <a:gd name="T22" fmla="*/ 12 w 35"/>
                <a:gd name="T23" fmla="*/ 19 h 37"/>
                <a:gd name="T24" fmla="*/ 12 w 35"/>
                <a:gd name="T25" fmla="*/ 31 h 37"/>
                <a:gd name="T26" fmla="*/ 12 w 35"/>
                <a:gd name="T27" fmla="*/ 34 h 37"/>
                <a:gd name="T28" fmla="*/ 13 w 35"/>
                <a:gd name="T29" fmla="*/ 35 h 37"/>
                <a:gd name="T30" fmla="*/ 15 w 35"/>
                <a:gd name="T31" fmla="*/ 35 h 37"/>
                <a:gd name="T32" fmla="*/ 22 w 35"/>
                <a:gd name="T33" fmla="*/ 35 h 37"/>
                <a:gd name="T34" fmla="*/ 27 w 35"/>
                <a:gd name="T35" fmla="*/ 35 h 37"/>
                <a:gd name="T36" fmla="*/ 30 w 35"/>
                <a:gd name="T37" fmla="*/ 33 h 37"/>
                <a:gd name="T38" fmla="*/ 34 w 35"/>
                <a:gd name="T39" fmla="*/ 28 h 37"/>
                <a:gd name="T40" fmla="*/ 35 w 35"/>
                <a:gd name="T41" fmla="*/ 28 h 37"/>
                <a:gd name="T42" fmla="*/ 32 w 35"/>
                <a:gd name="T43" fmla="*/ 37 h 37"/>
                <a:gd name="T44" fmla="*/ 0 w 35"/>
                <a:gd name="T45" fmla="*/ 37 h 37"/>
                <a:gd name="T46" fmla="*/ 0 w 35"/>
                <a:gd name="T47" fmla="*/ 36 h 37"/>
                <a:gd name="T48" fmla="*/ 1 w 35"/>
                <a:gd name="T49" fmla="*/ 36 h 37"/>
                <a:gd name="T50" fmla="*/ 4 w 35"/>
                <a:gd name="T51" fmla="*/ 36 h 37"/>
                <a:gd name="T52" fmla="*/ 5 w 35"/>
                <a:gd name="T53" fmla="*/ 34 h 37"/>
                <a:gd name="T54" fmla="*/ 6 w 35"/>
                <a:gd name="T55" fmla="*/ 31 h 37"/>
                <a:gd name="T56" fmla="*/ 6 w 35"/>
                <a:gd name="T57" fmla="*/ 7 h 37"/>
                <a:gd name="T58" fmla="*/ 5 w 35"/>
                <a:gd name="T59" fmla="*/ 2 h 37"/>
                <a:gd name="T60" fmla="*/ 1 w 35"/>
                <a:gd name="T61" fmla="*/ 1 h 37"/>
                <a:gd name="T62" fmla="*/ 0 w 35"/>
                <a:gd name="T63" fmla="*/ 1 h 37"/>
                <a:gd name="T64" fmla="*/ 0 w 35"/>
                <a:gd name="T65" fmla="*/ 0 h 37"/>
                <a:gd name="T66" fmla="*/ 32 w 35"/>
                <a:gd name="T67" fmla="*/ 0 h 37"/>
                <a:gd name="T68" fmla="*/ 32 w 35"/>
                <a:gd name="T69" fmla="*/ 8 h 37"/>
                <a:gd name="T70" fmla="*/ 31 w 35"/>
                <a:gd name="T71" fmla="*/ 8 h 37"/>
                <a:gd name="T72" fmla="*/ 29 w 35"/>
                <a:gd name="T73" fmla="*/ 4 h 37"/>
                <a:gd name="T74" fmla="*/ 27 w 35"/>
                <a:gd name="T75" fmla="*/ 3 h 37"/>
                <a:gd name="T76" fmla="*/ 23 w 35"/>
                <a:gd name="T77" fmla="*/ 2 h 37"/>
                <a:gd name="T78" fmla="*/ 12 w 35"/>
                <a:gd name="T7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7">
                  <a:moveTo>
                    <a:pt x="12" y="2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7"/>
                    <a:pt x="24" y="16"/>
                    <a:pt x="25" y="16"/>
                  </a:cubicBezTo>
                  <a:cubicBezTo>
                    <a:pt x="26" y="15"/>
                    <a:pt x="27" y="14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6" y="21"/>
                    <a:pt x="26" y="21"/>
                  </a:cubicBezTo>
                  <a:cubicBezTo>
                    <a:pt x="26" y="20"/>
                    <a:pt x="25" y="20"/>
                    <a:pt x="24" y="19"/>
                  </a:cubicBezTo>
                  <a:cubicBezTo>
                    <a:pt x="24" y="19"/>
                    <a:pt x="22" y="19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2" y="34"/>
                    <a:pt x="12" y="35"/>
                    <a:pt x="13" y="35"/>
                  </a:cubicBezTo>
                  <a:cubicBezTo>
                    <a:pt x="13" y="35"/>
                    <a:pt x="14" y="35"/>
                    <a:pt x="1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6" y="35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3" y="30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6"/>
                    <a:pt x="3" y="36"/>
                    <a:pt x="4" y="36"/>
                  </a:cubicBezTo>
                  <a:cubicBezTo>
                    <a:pt x="5" y="35"/>
                    <a:pt x="5" y="35"/>
                    <a:pt x="5" y="34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6"/>
                    <a:pt x="30" y="5"/>
                    <a:pt x="29" y="4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6" y="2"/>
                    <a:pt x="25" y="2"/>
                    <a:pt x="23" y="2"/>
                  </a:cubicBezTo>
                  <a:lnTo>
                    <a:pt x="1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43"/>
            <p:cNvSpPr/>
            <p:nvPr/>
          </p:nvSpPr>
          <p:spPr bwMode="auto">
            <a:xfrm>
              <a:off x="4283" y="2326"/>
              <a:ext cx="65" cy="71"/>
            </a:xfrm>
            <a:custGeom>
              <a:avLst/>
              <a:gdLst>
                <a:gd name="T0" fmla="*/ 34 w 34"/>
                <a:gd name="T1" fmla="*/ 0 h 37"/>
                <a:gd name="T2" fmla="*/ 34 w 34"/>
                <a:gd name="T3" fmla="*/ 9 h 37"/>
                <a:gd name="T4" fmla="*/ 33 w 34"/>
                <a:gd name="T5" fmla="*/ 9 h 37"/>
                <a:gd name="T6" fmla="*/ 32 w 34"/>
                <a:gd name="T7" fmla="*/ 5 h 37"/>
                <a:gd name="T8" fmla="*/ 30 w 34"/>
                <a:gd name="T9" fmla="*/ 3 h 37"/>
                <a:gd name="T10" fmla="*/ 26 w 34"/>
                <a:gd name="T11" fmla="*/ 2 h 37"/>
                <a:gd name="T12" fmla="*/ 20 w 34"/>
                <a:gd name="T13" fmla="*/ 2 h 37"/>
                <a:gd name="T14" fmla="*/ 20 w 34"/>
                <a:gd name="T15" fmla="*/ 31 h 37"/>
                <a:gd name="T16" fmla="*/ 21 w 34"/>
                <a:gd name="T17" fmla="*/ 35 h 37"/>
                <a:gd name="T18" fmla="*/ 24 w 34"/>
                <a:gd name="T19" fmla="*/ 36 h 37"/>
                <a:gd name="T20" fmla="*/ 26 w 34"/>
                <a:gd name="T21" fmla="*/ 36 h 37"/>
                <a:gd name="T22" fmla="*/ 26 w 34"/>
                <a:gd name="T23" fmla="*/ 37 h 37"/>
                <a:gd name="T24" fmla="*/ 8 w 34"/>
                <a:gd name="T25" fmla="*/ 37 h 37"/>
                <a:gd name="T26" fmla="*/ 8 w 34"/>
                <a:gd name="T27" fmla="*/ 36 h 37"/>
                <a:gd name="T28" fmla="*/ 10 w 34"/>
                <a:gd name="T29" fmla="*/ 36 h 37"/>
                <a:gd name="T30" fmla="*/ 13 w 34"/>
                <a:gd name="T31" fmla="*/ 35 h 37"/>
                <a:gd name="T32" fmla="*/ 14 w 34"/>
                <a:gd name="T33" fmla="*/ 31 h 37"/>
                <a:gd name="T34" fmla="*/ 14 w 34"/>
                <a:gd name="T35" fmla="*/ 2 h 37"/>
                <a:gd name="T36" fmla="*/ 9 w 34"/>
                <a:gd name="T37" fmla="*/ 2 h 37"/>
                <a:gd name="T38" fmla="*/ 5 w 34"/>
                <a:gd name="T39" fmla="*/ 3 h 37"/>
                <a:gd name="T40" fmla="*/ 2 w 34"/>
                <a:gd name="T41" fmla="*/ 5 h 37"/>
                <a:gd name="T42" fmla="*/ 1 w 34"/>
                <a:gd name="T43" fmla="*/ 9 h 37"/>
                <a:gd name="T44" fmla="*/ 0 w 34"/>
                <a:gd name="T45" fmla="*/ 9 h 37"/>
                <a:gd name="T46" fmla="*/ 0 w 34"/>
                <a:gd name="T47" fmla="*/ 0 h 37"/>
                <a:gd name="T48" fmla="*/ 34 w 34"/>
                <a:gd name="T4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7">
                  <a:moveTo>
                    <a:pt x="34" y="0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7"/>
                    <a:pt x="33" y="6"/>
                    <a:pt x="32" y="5"/>
                  </a:cubicBezTo>
                  <a:cubicBezTo>
                    <a:pt x="32" y="4"/>
                    <a:pt x="31" y="4"/>
                    <a:pt x="30" y="3"/>
                  </a:cubicBezTo>
                  <a:cubicBezTo>
                    <a:pt x="29" y="3"/>
                    <a:pt x="27" y="2"/>
                    <a:pt x="26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3"/>
                    <a:pt x="20" y="35"/>
                    <a:pt x="21" y="35"/>
                  </a:cubicBezTo>
                  <a:cubicBezTo>
                    <a:pt x="21" y="36"/>
                    <a:pt x="23" y="36"/>
                    <a:pt x="24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3" y="36"/>
                    <a:pt x="13" y="35"/>
                  </a:cubicBezTo>
                  <a:cubicBezTo>
                    <a:pt x="14" y="34"/>
                    <a:pt x="14" y="33"/>
                    <a:pt x="14" y="3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1" y="7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44"/>
            <p:cNvSpPr>
              <a:spLocks noEditPoints="1"/>
            </p:cNvSpPr>
            <p:nvPr/>
          </p:nvSpPr>
          <p:spPr bwMode="auto">
            <a:xfrm>
              <a:off x="4351" y="2326"/>
              <a:ext cx="79" cy="71"/>
            </a:xfrm>
            <a:custGeom>
              <a:avLst/>
              <a:gdLst>
                <a:gd name="T0" fmla="*/ 41 w 41"/>
                <a:gd name="T1" fmla="*/ 37 h 37"/>
                <a:gd name="T2" fmla="*/ 30 w 41"/>
                <a:gd name="T3" fmla="*/ 37 h 37"/>
                <a:gd name="T4" fmla="*/ 16 w 41"/>
                <a:gd name="T5" fmla="*/ 20 h 37"/>
                <a:gd name="T6" fmla="*/ 14 w 41"/>
                <a:gd name="T7" fmla="*/ 20 h 37"/>
                <a:gd name="T8" fmla="*/ 13 w 41"/>
                <a:gd name="T9" fmla="*/ 20 h 37"/>
                <a:gd name="T10" fmla="*/ 12 w 41"/>
                <a:gd name="T11" fmla="*/ 20 h 37"/>
                <a:gd name="T12" fmla="*/ 12 w 41"/>
                <a:gd name="T13" fmla="*/ 31 h 37"/>
                <a:gd name="T14" fmla="*/ 13 w 41"/>
                <a:gd name="T15" fmla="*/ 35 h 37"/>
                <a:gd name="T16" fmla="*/ 16 w 41"/>
                <a:gd name="T17" fmla="*/ 36 h 37"/>
                <a:gd name="T18" fmla="*/ 18 w 41"/>
                <a:gd name="T19" fmla="*/ 36 h 37"/>
                <a:gd name="T20" fmla="*/ 18 w 41"/>
                <a:gd name="T21" fmla="*/ 37 h 37"/>
                <a:gd name="T22" fmla="*/ 0 w 41"/>
                <a:gd name="T23" fmla="*/ 37 h 37"/>
                <a:gd name="T24" fmla="*/ 0 w 41"/>
                <a:gd name="T25" fmla="*/ 36 h 37"/>
                <a:gd name="T26" fmla="*/ 2 w 41"/>
                <a:gd name="T27" fmla="*/ 36 h 37"/>
                <a:gd name="T28" fmla="*/ 5 w 41"/>
                <a:gd name="T29" fmla="*/ 35 h 37"/>
                <a:gd name="T30" fmla="*/ 6 w 41"/>
                <a:gd name="T31" fmla="*/ 31 h 37"/>
                <a:gd name="T32" fmla="*/ 6 w 41"/>
                <a:gd name="T33" fmla="*/ 7 h 37"/>
                <a:gd name="T34" fmla="*/ 5 w 41"/>
                <a:gd name="T35" fmla="*/ 2 h 37"/>
                <a:gd name="T36" fmla="*/ 2 w 41"/>
                <a:gd name="T37" fmla="*/ 1 h 37"/>
                <a:gd name="T38" fmla="*/ 0 w 41"/>
                <a:gd name="T39" fmla="*/ 1 h 37"/>
                <a:gd name="T40" fmla="*/ 0 w 41"/>
                <a:gd name="T41" fmla="*/ 0 h 37"/>
                <a:gd name="T42" fmla="*/ 15 w 41"/>
                <a:gd name="T43" fmla="*/ 0 h 37"/>
                <a:gd name="T44" fmla="*/ 25 w 41"/>
                <a:gd name="T45" fmla="*/ 1 h 37"/>
                <a:gd name="T46" fmla="*/ 30 w 41"/>
                <a:gd name="T47" fmla="*/ 4 h 37"/>
                <a:gd name="T48" fmla="*/ 32 w 41"/>
                <a:gd name="T49" fmla="*/ 10 h 37"/>
                <a:gd name="T50" fmla="*/ 30 w 41"/>
                <a:gd name="T51" fmla="*/ 16 h 37"/>
                <a:gd name="T52" fmla="*/ 22 w 41"/>
                <a:gd name="T53" fmla="*/ 19 h 37"/>
                <a:gd name="T54" fmla="*/ 31 w 41"/>
                <a:gd name="T55" fmla="*/ 30 h 37"/>
                <a:gd name="T56" fmla="*/ 36 w 41"/>
                <a:gd name="T57" fmla="*/ 35 h 37"/>
                <a:gd name="T58" fmla="*/ 41 w 41"/>
                <a:gd name="T59" fmla="*/ 36 h 37"/>
                <a:gd name="T60" fmla="*/ 41 w 41"/>
                <a:gd name="T61" fmla="*/ 37 h 37"/>
                <a:gd name="T62" fmla="*/ 12 w 41"/>
                <a:gd name="T63" fmla="*/ 18 h 37"/>
                <a:gd name="T64" fmla="*/ 13 w 41"/>
                <a:gd name="T65" fmla="*/ 18 h 37"/>
                <a:gd name="T66" fmla="*/ 14 w 41"/>
                <a:gd name="T67" fmla="*/ 18 h 37"/>
                <a:gd name="T68" fmla="*/ 22 w 41"/>
                <a:gd name="T69" fmla="*/ 16 h 37"/>
                <a:gd name="T70" fmla="*/ 25 w 41"/>
                <a:gd name="T71" fmla="*/ 10 h 37"/>
                <a:gd name="T72" fmla="*/ 23 w 41"/>
                <a:gd name="T73" fmla="*/ 4 h 37"/>
                <a:gd name="T74" fmla="*/ 17 w 41"/>
                <a:gd name="T75" fmla="*/ 2 h 37"/>
                <a:gd name="T76" fmla="*/ 12 w 41"/>
                <a:gd name="T77" fmla="*/ 3 h 37"/>
                <a:gd name="T78" fmla="*/ 12 w 41"/>
                <a:gd name="T7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37">
                  <a:moveTo>
                    <a:pt x="41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2" y="35"/>
                    <a:pt x="13" y="35"/>
                  </a:cubicBezTo>
                  <a:cubicBezTo>
                    <a:pt x="14" y="36"/>
                    <a:pt x="15" y="36"/>
                    <a:pt x="16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5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0" y="0"/>
                    <a:pt x="23" y="0"/>
                    <a:pt x="25" y="1"/>
                  </a:cubicBezTo>
                  <a:cubicBezTo>
                    <a:pt x="27" y="1"/>
                    <a:pt x="29" y="3"/>
                    <a:pt x="30" y="4"/>
                  </a:cubicBezTo>
                  <a:cubicBezTo>
                    <a:pt x="32" y="6"/>
                    <a:pt x="32" y="7"/>
                    <a:pt x="32" y="10"/>
                  </a:cubicBezTo>
                  <a:cubicBezTo>
                    <a:pt x="32" y="12"/>
                    <a:pt x="31" y="14"/>
                    <a:pt x="30" y="16"/>
                  </a:cubicBezTo>
                  <a:cubicBezTo>
                    <a:pt x="28" y="17"/>
                    <a:pt x="26" y="18"/>
                    <a:pt x="22" y="1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3" y="32"/>
                    <a:pt x="34" y="34"/>
                    <a:pt x="36" y="35"/>
                  </a:cubicBezTo>
                  <a:cubicBezTo>
                    <a:pt x="37" y="36"/>
                    <a:pt x="39" y="36"/>
                    <a:pt x="41" y="36"/>
                  </a:cubicBezTo>
                  <a:lnTo>
                    <a:pt x="41" y="37"/>
                  </a:lnTo>
                  <a:close/>
                  <a:moveTo>
                    <a:pt x="12" y="18"/>
                  </a:move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3" y="18"/>
                    <a:pt x="14" y="18"/>
                  </a:cubicBezTo>
                  <a:cubicBezTo>
                    <a:pt x="18" y="18"/>
                    <a:pt x="20" y="17"/>
                    <a:pt x="22" y="16"/>
                  </a:cubicBezTo>
                  <a:cubicBezTo>
                    <a:pt x="24" y="14"/>
                    <a:pt x="25" y="12"/>
                    <a:pt x="25" y="10"/>
                  </a:cubicBezTo>
                  <a:cubicBezTo>
                    <a:pt x="25" y="8"/>
                    <a:pt x="25" y="6"/>
                    <a:pt x="23" y="4"/>
                  </a:cubicBezTo>
                  <a:cubicBezTo>
                    <a:pt x="21" y="3"/>
                    <a:pt x="19" y="2"/>
                    <a:pt x="17" y="2"/>
                  </a:cubicBezTo>
                  <a:cubicBezTo>
                    <a:pt x="16" y="2"/>
                    <a:pt x="14" y="2"/>
                    <a:pt x="12" y="3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45"/>
            <p:cNvSpPr>
              <a:spLocks noEditPoints="1"/>
            </p:cNvSpPr>
            <p:nvPr/>
          </p:nvSpPr>
          <p:spPr bwMode="auto">
            <a:xfrm>
              <a:off x="4432" y="2324"/>
              <a:ext cx="76" cy="75"/>
            </a:xfrm>
            <a:custGeom>
              <a:avLst/>
              <a:gdLst>
                <a:gd name="T0" fmla="*/ 21 w 40"/>
                <a:gd name="T1" fmla="*/ 0 h 39"/>
                <a:gd name="T2" fmla="*/ 35 w 40"/>
                <a:gd name="T3" fmla="*/ 6 h 39"/>
                <a:gd name="T4" fmla="*/ 40 w 40"/>
                <a:gd name="T5" fmla="*/ 19 h 39"/>
                <a:gd name="T6" fmla="*/ 34 w 40"/>
                <a:gd name="T7" fmla="*/ 34 h 39"/>
                <a:gd name="T8" fmla="*/ 20 w 40"/>
                <a:gd name="T9" fmla="*/ 39 h 39"/>
                <a:gd name="T10" fmla="*/ 6 w 40"/>
                <a:gd name="T11" fmla="*/ 34 h 39"/>
                <a:gd name="T12" fmla="*/ 0 w 40"/>
                <a:gd name="T13" fmla="*/ 20 h 39"/>
                <a:gd name="T14" fmla="*/ 7 w 40"/>
                <a:gd name="T15" fmla="*/ 5 h 39"/>
                <a:gd name="T16" fmla="*/ 21 w 40"/>
                <a:gd name="T17" fmla="*/ 0 h 39"/>
                <a:gd name="T18" fmla="*/ 20 w 40"/>
                <a:gd name="T19" fmla="*/ 2 h 39"/>
                <a:gd name="T20" fmla="*/ 11 w 40"/>
                <a:gd name="T21" fmla="*/ 6 h 39"/>
                <a:gd name="T22" fmla="*/ 7 w 40"/>
                <a:gd name="T23" fmla="*/ 19 h 39"/>
                <a:gd name="T24" fmla="*/ 11 w 40"/>
                <a:gd name="T25" fmla="*/ 33 h 39"/>
                <a:gd name="T26" fmla="*/ 20 w 40"/>
                <a:gd name="T27" fmla="*/ 37 h 39"/>
                <a:gd name="T28" fmla="*/ 30 w 40"/>
                <a:gd name="T29" fmla="*/ 33 h 39"/>
                <a:gd name="T30" fmla="*/ 33 w 40"/>
                <a:gd name="T31" fmla="*/ 20 h 39"/>
                <a:gd name="T32" fmla="*/ 29 w 40"/>
                <a:gd name="T33" fmla="*/ 6 h 39"/>
                <a:gd name="T34" fmla="*/ 20 w 40"/>
                <a:gd name="T3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9">
                  <a:moveTo>
                    <a:pt x="21" y="0"/>
                  </a:moveTo>
                  <a:cubicBezTo>
                    <a:pt x="26" y="0"/>
                    <a:pt x="31" y="2"/>
                    <a:pt x="35" y="6"/>
                  </a:cubicBezTo>
                  <a:cubicBezTo>
                    <a:pt x="38" y="9"/>
                    <a:pt x="40" y="14"/>
                    <a:pt x="40" y="19"/>
                  </a:cubicBezTo>
                  <a:cubicBezTo>
                    <a:pt x="40" y="25"/>
                    <a:pt x="38" y="30"/>
                    <a:pt x="34" y="34"/>
                  </a:cubicBezTo>
                  <a:cubicBezTo>
                    <a:pt x="31" y="37"/>
                    <a:pt x="26" y="39"/>
                    <a:pt x="20" y="39"/>
                  </a:cubicBezTo>
                  <a:cubicBezTo>
                    <a:pt x="14" y="39"/>
                    <a:pt x="10" y="37"/>
                    <a:pt x="6" y="34"/>
                  </a:cubicBez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7" y="5"/>
                  </a:cubicBezTo>
                  <a:cubicBezTo>
                    <a:pt x="11" y="2"/>
                    <a:pt x="15" y="0"/>
                    <a:pt x="21" y="0"/>
                  </a:cubicBezTo>
                  <a:close/>
                  <a:moveTo>
                    <a:pt x="20" y="2"/>
                  </a:moveTo>
                  <a:cubicBezTo>
                    <a:pt x="16" y="2"/>
                    <a:pt x="13" y="3"/>
                    <a:pt x="11" y="6"/>
                  </a:cubicBezTo>
                  <a:cubicBezTo>
                    <a:pt x="8" y="9"/>
                    <a:pt x="7" y="13"/>
                    <a:pt x="7" y="19"/>
                  </a:cubicBezTo>
                  <a:cubicBezTo>
                    <a:pt x="7" y="26"/>
                    <a:pt x="8" y="30"/>
                    <a:pt x="11" y="33"/>
                  </a:cubicBezTo>
                  <a:cubicBezTo>
                    <a:pt x="14" y="36"/>
                    <a:pt x="16" y="37"/>
                    <a:pt x="20" y="37"/>
                  </a:cubicBezTo>
                  <a:cubicBezTo>
                    <a:pt x="24" y="37"/>
                    <a:pt x="27" y="36"/>
                    <a:pt x="30" y="33"/>
                  </a:cubicBezTo>
                  <a:cubicBezTo>
                    <a:pt x="32" y="30"/>
                    <a:pt x="33" y="26"/>
                    <a:pt x="33" y="20"/>
                  </a:cubicBezTo>
                  <a:cubicBezTo>
                    <a:pt x="33" y="14"/>
                    <a:pt x="32" y="9"/>
                    <a:pt x="29" y="6"/>
                  </a:cubicBezTo>
                  <a:cubicBezTo>
                    <a:pt x="27" y="3"/>
                    <a:pt x="24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Freeform 46"/>
            <p:cNvSpPr/>
            <p:nvPr/>
          </p:nvSpPr>
          <p:spPr bwMode="auto">
            <a:xfrm>
              <a:off x="4514" y="2326"/>
              <a:ext cx="68" cy="71"/>
            </a:xfrm>
            <a:custGeom>
              <a:avLst/>
              <a:gdLst>
                <a:gd name="T0" fmla="*/ 35 w 36"/>
                <a:gd name="T1" fmla="*/ 27 h 37"/>
                <a:gd name="T2" fmla="*/ 36 w 36"/>
                <a:gd name="T3" fmla="*/ 27 h 37"/>
                <a:gd name="T4" fmla="*/ 32 w 36"/>
                <a:gd name="T5" fmla="*/ 37 h 37"/>
                <a:gd name="T6" fmla="*/ 0 w 36"/>
                <a:gd name="T7" fmla="*/ 37 h 37"/>
                <a:gd name="T8" fmla="*/ 0 w 36"/>
                <a:gd name="T9" fmla="*/ 36 h 37"/>
                <a:gd name="T10" fmla="*/ 2 w 36"/>
                <a:gd name="T11" fmla="*/ 36 h 37"/>
                <a:gd name="T12" fmla="*/ 6 w 36"/>
                <a:gd name="T13" fmla="*/ 35 h 37"/>
                <a:gd name="T14" fmla="*/ 6 w 36"/>
                <a:gd name="T15" fmla="*/ 31 h 37"/>
                <a:gd name="T16" fmla="*/ 6 w 36"/>
                <a:gd name="T17" fmla="*/ 7 h 37"/>
                <a:gd name="T18" fmla="*/ 5 w 36"/>
                <a:gd name="T19" fmla="*/ 2 h 37"/>
                <a:gd name="T20" fmla="*/ 2 w 36"/>
                <a:gd name="T21" fmla="*/ 1 h 37"/>
                <a:gd name="T22" fmla="*/ 0 w 36"/>
                <a:gd name="T23" fmla="*/ 1 h 37"/>
                <a:gd name="T24" fmla="*/ 0 w 36"/>
                <a:gd name="T25" fmla="*/ 0 h 37"/>
                <a:gd name="T26" fmla="*/ 19 w 36"/>
                <a:gd name="T27" fmla="*/ 0 h 37"/>
                <a:gd name="T28" fmla="*/ 19 w 36"/>
                <a:gd name="T29" fmla="*/ 1 h 37"/>
                <a:gd name="T30" fmla="*/ 14 w 36"/>
                <a:gd name="T31" fmla="*/ 2 h 37"/>
                <a:gd name="T32" fmla="*/ 13 w 36"/>
                <a:gd name="T33" fmla="*/ 3 h 37"/>
                <a:gd name="T34" fmla="*/ 12 w 36"/>
                <a:gd name="T35" fmla="*/ 7 h 37"/>
                <a:gd name="T36" fmla="*/ 12 w 36"/>
                <a:gd name="T37" fmla="*/ 31 h 37"/>
                <a:gd name="T38" fmla="*/ 13 w 36"/>
                <a:gd name="T39" fmla="*/ 34 h 37"/>
                <a:gd name="T40" fmla="*/ 14 w 36"/>
                <a:gd name="T41" fmla="*/ 35 h 37"/>
                <a:gd name="T42" fmla="*/ 18 w 36"/>
                <a:gd name="T43" fmla="*/ 35 h 37"/>
                <a:gd name="T44" fmla="*/ 21 w 36"/>
                <a:gd name="T45" fmla="*/ 35 h 37"/>
                <a:gd name="T46" fmla="*/ 28 w 36"/>
                <a:gd name="T47" fmla="*/ 34 h 37"/>
                <a:gd name="T48" fmla="*/ 32 w 36"/>
                <a:gd name="T49" fmla="*/ 32 h 37"/>
                <a:gd name="T50" fmla="*/ 35 w 36"/>
                <a:gd name="T5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7">
                  <a:moveTo>
                    <a:pt x="35" y="27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5" y="36"/>
                    <a:pt x="6" y="35"/>
                  </a:cubicBezTo>
                  <a:cubicBezTo>
                    <a:pt x="6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1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3"/>
                    <a:pt x="13" y="34"/>
                  </a:cubicBezTo>
                  <a:cubicBezTo>
                    <a:pt x="13" y="34"/>
                    <a:pt x="13" y="35"/>
                    <a:pt x="14" y="35"/>
                  </a:cubicBezTo>
                  <a:cubicBezTo>
                    <a:pt x="14" y="35"/>
                    <a:pt x="16" y="35"/>
                    <a:pt x="18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5" y="35"/>
                    <a:pt x="27" y="35"/>
                    <a:pt x="28" y="34"/>
                  </a:cubicBezTo>
                  <a:cubicBezTo>
                    <a:pt x="29" y="34"/>
                    <a:pt x="30" y="33"/>
                    <a:pt x="32" y="32"/>
                  </a:cubicBezTo>
                  <a:cubicBezTo>
                    <a:pt x="33" y="31"/>
                    <a:pt x="34" y="29"/>
                    <a:pt x="3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Freeform 47"/>
            <p:cNvSpPr/>
            <p:nvPr/>
          </p:nvSpPr>
          <p:spPr bwMode="auto">
            <a:xfrm>
              <a:off x="4586" y="2326"/>
              <a:ext cx="67" cy="71"/>
            </a:xfrm>
            <a:custGeom>
              <a:avLst/>
              <a:gdLst>
                <a:gd name="T0" fmla="*/ 11 w 35"/>
                <a:gd name="T1" fmla="*/ 2 h 37"/>
                <a:gd name="T2" fmla="*/ 11 w 35"/>
                <a:gd name="T3" fmla="*/ 17 h 37"/>
                <a:gd name="T4" fmla="*/ 20 w 35"/>
                <a:gd name="T5" fmla="*/ 17 h 37"/>
                <a:gd name="T6" fmla="*/ 25 w 35"/>
                <a:gd name="T7" fmla="*/ 16 h 37"/>
                <a:gd name="T8" fmla="*/ 27 w 35"/>
                <a:gd name="T9" fmla="*/ 11 h 37"/>
                <a:gd name="T10" fmla="*/ 28 w 35"/>
                <a:gd name="T11" fmla="*/ 11 h 37"/>
                <a:gd name="T12" fmla="*/ 28 w 35"/>
                <a:gd name="T13" fmla="*/ 24 h 37"/>
                <a:gd name="T14" fmla="*/ 27 w 35"/>
                <a:gd name="T15" fmla="*/ 24 h 37"/>
                <a:gd name="T16" fmla="*/ 26 w 35"/>
                <a:gd name="T17" fmla="*/ 21 h 37"/>
                <a:gd name="T18" fmla="*/ 24 w 35"/>
                <a:gd name="T19" fmla="*/ 19 h 37"/>
                <a:gd name="T20" fmla="*/ 20 w 35"/>
                <a:gd name="T21" fmla="*/ 19 h 37"/>
                <a:gd name="T22" fmla="*/ 11 w 35"/>
                <a:gd name="T23" fmla="*/ 19 h 37"/>
                <a:gd name="T24" fmla="*/ 11 w 35"/>
                <a:gd name="T25" fmla="*/ 31 h 37"/>
                <a:gd name="T26" fmla="*/ 12 w 35"/>
                <a:gd name="T27" fmla="*/ 34 h 37"/>
                <a:gd name="T28" fmla="*/ 12 w 35"/>
                <a:gd name="T29" fmla="*/ 35 h 37"/>
                <a:gd name="T30" fmla="*/ 15 w 35"/>
                <a:gd name="T31" fmla="*/ 35 h 37"/>
                <a:gd name="T32" fmla="*/ 22 w 35"/>
                <a:gd name="T33" fmla="*/ 35 h 37"/>
                <a:gd name="T34" fmla="*/ 27 w 35"/>
                <a:gd name="T35" fmla="*/ 35 h 37"/>
                <a:gd name="T36" fmla="*/ 30 w 35"/>
                <a:gd name="T37" fmla="*/ 33 h 37"/>
                <a:gd name="T38" fmla="*/ 34 w 35"/>
                <a:gd name="T39" fmla="*/ 28 h 37"/>
                <a:gd name="T40" fmla="*/ 35 w 35"/>
                <a:gd name="T41" fmla="*/ 28 h 37"/>
                <a:gd name="T42" fmla="*/ 31 w 35"/>
                <a:gd name="T43" fmla="*/ 37 h 37"/>
                <a:gd name="T44" fmla="*/ 0 w 35"/>
                <a:gd name="T45" fmla="*/ 37 h 37"/>
                <a:gd name="T46" fmla="*/ 0 w 35"/>
                <a:gd name="T47" fmla="*/ 36 h 37"/>
                <a:gd name="T48" fmla="*/ 1 w 35"/>
                <a:gd name="T49" fmla="*/ 36 h 37"/>
                <a:gd name="T50" fmla="*/ 4 w 35"/>
                <a:gd name="T51" fmla="*/ 36 h 37"/>
                <a:gd name="T52" fmla="*/ 5 w 35"/>
                <a:gd name="T53" fmla="*/ 34 h 37"/>
                <a:gd name="T54" fmla="*/ 6 w 35"/>
                <a:gd name="T55" fmla="*/ 31 h 37"/>
                <a:gd name="T56" fmla="*/ 6 w 35"/>
                <a:gd name="T57" fmla="*/ 7 h 37"/>
                <a:gd name="T58" fmla="*/ 5 w 35"/>
                <a:gd name="T59" fmla="*/ 2 h 37"/>
                <a:gd name="T60" fmla="*/ 1 w 35"/>
                <a:gd name="T61" fmla="*/ 1 h 37"/>
                <a:gd name="T62" fmla="*/ 0 w 35"/>
                <a:gd name="T63" fmla="*/ 1 h 37"/>
                <a:gd name="T64" fmla="*/ 0 w 35"/>
                <a:gd name="T65" fmla="*/ 0 h 37"/>
                <a:gd name="T66" fmla="*/ 31 w 35"/>
                <a:gd name="T67" fmla="*/ 0 h 37"/>
                <a:gd name="T68" fmla="*/ 32 w 35"/>
                <a:gd name="T69" fmla="*/ 8 h 37"/>
                <a:gd name="T70" fmla="*/ 31 w 35"/>
                <a:gd name="T71" fmla="*/ 8 h 37"/>
                <a:gd name="T72" fmla="*/ 29 w 35"/>
                <a:gd name="T73" fmla="*/ 4 h 37"/>
                <a:gd name="T74" fmla="*/ 27 w 35"/>
                <a:gd name="T75" fmla="*/ 3 h 37"/>
                <a:gd name="T76" fmla="*/ 23 w 35"/>
                <a:gd name="T77" fmla="*/ 2 h 37"/>
                <a:gd name="T78" fmla="*/ 11 w 35"/>
                <a:gd name="T7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7">
                  <a:moveTo>
                    <a:pt x="11" y="2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7"/>
                    <a:pt x="24" y="16"/>
                    <a:pt x="25" y="16"/>
                  </a:cubicBezTo>
                  <a:cubicBezTo>
                    <a:pt x="26" y="15"/>
                    <a:pt x="27" y="14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3"/>
                    <a:pt x="26" y="21"/>
                    <a:pt x="26" y="21"/>
                  </a:cubicBezTo>
                  <a:cubicBezTo>
                    <a:pt x="26" y="20"/>
                    <a:pt x="25" y="20"/>
                    <a:pt x="24" y="19"/>
                  </a:cubicBezTo>
                  <a:cubicBezTo>
                    <a:pt x="23" y="19"/>
                    <a:pt x="22" y="19"/>
                    <a:pt x="2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3"/>
                    <a:pt x="11" y="34"/>
                    <a:pt x="12" y="34"/>
                  </a:cubicBezTo>
                  <a:cubicBezTo>
                    <a:pt x="12" y="34"/>
                    <a:pt x="12" y="35"/>
                    <a:pt x="12" y="35"/>
                  </a:cubicBezTo>
                  <a:cubicBezTo>
                    <a:pt x="13" y="35"/>
                    <a:pt x="14" y="35"/>
                    <a:pt x="15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4" y="35"/>
                    <a:pt x="26" y="35"/>
                    <a:pt x="27" y="35"/>
                  </a:cubicBezTo>
                  <a:cubicBezTo>
                    <a:pt x="28" y="35"/>
                    <a:pt x="29" y="34"/>
                    <a:pt x="30" y="33"/>
                  </a:cubicBezTo>
                  <a:cubicBezTo>
                    <a:pt x="31" y="32"/>
                    <a:pt x="32" y="30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6"/>
                    <a:pt x="3" y="36"/>
                    <a:pt x="4" y="36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5" y="34"/>
                    <a:pt x="6" y="33"/>
                    <a:pt x="6" y="3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5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6"/>
                    <a:pt x="30" y="5"/>
                    <a:pt x="29" y="4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6" y="2"/>
                    <a:pt x="25" y="2"/>
                    <a:pt x="23" y="2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Freeform 48"/>
            <p:cNvSpPr/>
            <p:nvPr/>
          </p:nvSpPr>
          <p:spPr bwMode="auto">
            <a:xfrm>
              <a:off x="4655" y="2326"/>
              <a:ext cx="84" cy="73"/>
            </a:xfrm>
            <a:custGeom>
              <a:avLst/>
              <a:gdLst>
                <a:gd name="T0" fmla="*/ 29 w 44"/>
                <a:gd name="T1" fmla="*/ 1 h 38"/>
                <a:gd name="T2" fmla="*/ 29 w 44"/>
                <a:gd name="T3" fmla="*/ 0 h 38"/>
                <a:gd name="T4" fmla="*/ 44 w 44"/>
                <a:gd name="T5" fmla="*/ 0 h 38"/>
                <a:gd name="T6" fmla="*/ 44 w 44"/>
                <a:gd name="T7" fmla="*/ 1 h 38"/>
                <a:gd name="T8" fmla="*/ 42 w 44"/>
                <a:gd name="T9" fmla="*/ 1 h 38"/>
                <a:gd name="T10" fmla="*/ 39 w 44"/>
                <a:gd name="T11" fmla="*/ 3 h 38"/>
                <a:gd name="T12" fmla="*/ 38 w 44"/>
                <a:gd name="T13" fmla="*/ 7 h 38"/>
                <a:gd name="T14" fmla="*/ 38 w 44"/>
                <a:gd name="T15" fmla="*/ 22 h 38"/>
                <a:gd name="T16" fmla="*/ 37 w 44"/>
                <a:gd name="T17" fmla="*/ 31 h 38"/>
                <a:gd name="T18" fmla="*/ 32 w 44"/>
                <a:gd name="T19" fmla="*/ 36 h 38"/>
                <a:gd name="T20" fmla="*/ 22 w 44"/>
                <a:gd name="T21" fmla="*/ 38 h 38"/>
                <a:gd name="T22" fmla="*/ 12 w 44"/>
                <a:gd name="T23" fmla="*/ 36 h 38"/>
                <a:gd name="T24" fmla="*/ 7 w 44"/>
                <a:gd name="T25" fmla="*/ 30 h 38"/>
                <a:gd name="T26" fmla="*/ 6 w 44"/>
                <a:gd name="T27" fmla="*/ 21 h 38"/>
                <a:gd name="T28" fmla="*/ 6 w 44"/>
                <a:gd name="T29" fmla="*/ 7 h 38"/>
                <a:gd name="T30" fmla="*/ 5 w 44"/>
                <a:gd name="T31" fmla="*/ 2 h 38"/>
                <a:gd name="T32" fmla="*/ 1 w 44"/>
                <a:gd name="T33" fmla="*/ 1 h 38"/>
                <a:gd name="T34" fmla="*/ 0 w 44"/>
                <a:gd name="T35" fmla="*/ 1 h 38"/>
                <a:gd name="T36" fmla="*/ 0 w 44"/>
                <a:gd name="T37" fmla="*/ 0 h 38"/>
                <a:gd name="T38" fmla="*/ 18 w 44"/>
                <a:gd name="T39" fmla="*/ 0 h 38"/>
                <a:gd name="T40" fmla="*/ 18 w 44"/>
                <a:gd name="T41" fmla="*/ 1 h 38"/>
                <a:gd name="T42" fmla="*/ 16 w 44"/>
                <a:gd name="T43" fmla="*/ 1 h 38"/>
                <a:gd name="T44" fmla="*/ 12 w 44"/>
                <a:gd name="T45" fmla="*/ 3 h 38"/>
                <a:gd name="T46" fmla="*/ 12 w 44"/>
                <a:gd name="T47" fmla="*/ 7 h 38"/>
                <a:gd name="T48" fmla="*/ 12 w 44"/>
                <a:gd name="T49" fmla="*/ 23 h 38"/>
                <a:gd name="T50" fmla="*/ 12 w 44"/>
                <a:gd name="T51" fmla="*/ 28 h 38"/>
                <a:gd name="T52" fmla="*/ 14 w 44"/>
                <a:gd name="T53" fmla="*/ 32 h 38"/>
                <a:gd name="T54" fmla="*/ 17 w 44"/>
                <a:gd name="T55" fmla="*/ 35 h 38"/>
                <a:gd name="T56" fmla="*/ 22 w 44"/>
                <a:gd name="T57" fmla="*/ 36 h 38"/>
                <a:gd name="T58" fmla="*/ 30 w 44"/>
                <a:gd name="T59" fmla="*/ 34 h 38"/>
                <a:gd name="T60" fmla="*/ 34 w 44"/>
                <a:gd name="T61" fmla="*/ 30 h 38"/>
                <a:gd name="T62" fmla="*/ 35 w 44"/>
                <a:gd name="T63" fmla="*/ 22 h 38"/>
                <a:gd name="T64" fmla="*/ 35 w 44"/>
                <a:gd name="T65" fmla="*/ 7 h 38"/>
                <a:gd name="T66" fmla="*/ 34 w 44"/>
                <a:gd name="T67" fmla="*/ 2 h 38"/>
                <a:gd name="T68" fmla="*/ 31 w 44"/>
                <a:gd name="T69" fmla="*/ 1 h 38"/>
                <a:gd name="T70" fmla="*/ 29 w 44"/>
                <a:gd name="T7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38">
                  <a:moveTo>
                    <a:pt x="29" y="1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39" y="2"/>
                    <a:pt x="39" y="3"/>
                  </a:cubicBezTo>
                  <a:cubicBezTo>
                    <a:pt x="38" y="3"/>
                    <a:pt x="38" y="5"/>
                    <a:pt x="38" y="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6"/>
                    <a:pt x="38" y="29"/>
                    <a:pt x="37" y="31"/>
                  </a:cubicBezTo>
                  <a:cubicBezTo>
                    <a:pt x="36" y="33"/>
                    <a:pt x="34" y="34"/>
                    <a:pt x="32" y="36"/>
                  </a:cubicBezTo>
                  <a:cubicBezTo>
                    <a:pt x="29" y="37"/>
                    <a:pt x="26" y="38"/>
                    <a:pt x="22" y="38"/>
                  </a:cubicBezTo>
                  <a:cubicBezTo>
                    <a:pt x="18" y="38"/>
                    <a:pt x="14" y="37"/>
                    <a:pt x="12" y="36"/>
                  </a:cubicBezTo>
                  <a:cubicBezTo>
                    <a:pt x="10" y="35"/>
                    <a:pt x="8" y="33"/>
                    <a:pt x="7" y="30"/>
                  </a:cubicBezTo>
                  <a:cubicBezTo>
                    <a:pt x="6" y="29"/>
                    <a:pt x="6" y="26"/>
                    <a:pt x="6" y="2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4" y="1"/>
                    <a:pt x="3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3" y="2"/>
                    <a:pt x="12" y="3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3" y="31"/>
                    <a:pt x="14" y="32"/>
                  </a:cubicBezTo>
                  <a:cubicBezTo>
                    <a:pt x="15" y="33"/>
                    <a:pt x="16" y="34"/>
                    <a:pt x="17" y="35"/>
                  </a:cubicBezTo>
                  <a:cubicBezTo>
                    <a:pt x="19" y="35"/>
                    <a:pt x="20" y="36"/>
                    <a:pt x="22" y="36"/>
                  </a:cubicBezTo>
                  <a:cubicBezTo>
                    <a:pt x="25" y="36"/>
                    <a:pt x="28" y="35"/>
                    <a:pt x="30" y="34"/>
                  </a:cubicBezTo>
                  <a:cubicBezTo>
                    <a:pt x="32" y="33"/>
                    <a:pt x="33" y="32"/>
                    <a:pt x="34" y="30"/>
                  </a:cubicBezTo>
                  <a:cubicBezTo>
                    <a:pt x="35" y="28"/>
                    <a:pt x="35" y="26"/>
                    <a:pt x="35" y="22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5" y="3"/>
                    <a:pt x="34" y="2"/>
                  </a:cubicBezTo>
                  <a:cubicBezTo>
                    <a:pt x="34" y="1"/>
                    <a:pt x="32" y="1"/>
                    <a:pt x="31" y="1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8" name="Freeform 49"/>
            <p:cNvSpPr/>
            <p:nvPr/>
          </p:nvSpPr>
          <p:spPr bwMode="auto">
            <a:xfrm>
              <a:off x="4741" y="2326"/>
              <a:ext cx="101" cy="71"/>
            </a:xfrm>
            <a:custGeom>
              <a:avLst/>
              <a:gdLst>
                <a:gd name="T0" fmla="*/ 24 w 53"/>
                <a:gd name="T1" fmla="*/ 37 h 37"/>
                <a:gd name="T2" fmla="*/ 8 w 53"/>
                <a:gd name="T3" fmla="*/ 6 h 37"/>
                <a:gd name="T4" fmla="*/ 8 w 53"/>
                <a:gd name="T5" fmla="*/ 31 h 37"/>
                <a:gd name="T6" fmla="*/ 9 w 53"/>
                <a:gd name="T7" fmla="*/ 35 h 37"/>
                <a:gd name="T8" fmla="*/ 13 w 53"/>
                <a:gd name="T9" fmla="*/ 36 h 37"/>
                <a:gd name="T10" fmla="*/ 14 w 53"/>
                <a:gd name="T11" fmla="*/ 36 h 37"/>
                <a:gd name="T12" fmla="*/ 14 w 53"/>
                <a:gd name="T13" fmla="*/ 37 h 37"/>
                <a:gd name="T14" fmla="*/ 0 w 53"/>
                <a:gd name="T15" fmla="*/ 37 h 37"/>
                <a:gd name="T16" fmla="*/ 0 w 53"/>
                <a:gd name="T17" fmla="*/ 36 h 37"/>
                <a:gd name="T18" fmla="*/ 1 w 53"/>
                <a:gd name="T19" fmla="*/ 36 h 37"/>
                <a:gd name="T20" fmla="*/ 5 w 53"/>
                <a:gd name="T21" fmla="*/ 35 h 37"/>
                <a:gd name="T22" fmla="*/ 6 w 53"/>
                <a:gd name="T23" fmla="*/ 31 h 37"/>
                <a:gd name="T24" fmla="*/ 6 w 53"/>
                <a:gd name="T25" fmla="*/ 6 h 37"/>
                <a:gd name="T26" fmla="*/ 5 w 53"/>
                <a:gd name="T27" fmla="*/ 3 h 37"/>
                <a:gd name="T28" fmla="*/ 3 w 53"/>
                <a:gd name="T29" fmla="*/ 2 h 37"/>
                <a:gd name="T30" fmla="*/ 0 w 53"/>
                <a:gd name="T31" fmla="*/ 1 h 37"/>
                <a:gd name="T32" fmla="*/ 0 w 53"/>
                <a:gd name="T33" fmla="*/ 0 h 37"/>
                <a:gd name="T34" fmla="*/ 12 w 53"/>
                <a:gd name="T35" fmla="*/ 0 h 37"/>
                <a:gd name="T36" fmla="*/ 26 w 53"/>
                <a:gd name="T37" fmla="*/ 29 h 37"/>
                <a:gd name="T38" fmla="*/ 41 w 53"/>
                <a:gd name="T39" fmla="*/ 0 h 37"/>
                <a:gd name="T40" fmla="*/ 53 w 53"/>
                <a:gd name="T41" fmla="*/ 0 h 37"/>
                <a:gd name="T42" fmla="*/ 53 w 53"/>
                <a:gd name="T43" fmla="*/ 1 h 37"/>
                <a:gd name="T44" fmla="*/ 51 w 53"/>
                <a:gd name="T45" fmla="*/ 1 h 37"/>
                <a:gd name="T46" fmla="*/ 48 w 53"/>
                <a:gd name="T47" fmla="*/ 2 h 37"/>
                <a:gd name="T48" fmla="*/ 47 w 53"/>
                <a:gd name="T49" fmla="*/ 6 h 37"/>
                <a:gd name="T50" fmla="*/ 47 w 53"/>
                <a:gd name="T51" fmla="*/ 31 h 37"/>
                <a:gd name="T52" fmla="*/ 48 w 53"/>
                <a:gd name="T53" fmla="*/ 35 h 37"/>
                <a:gd name="T54" fmla="*/ 51 w 53"/>
                <a:gd name="T55" fmla="*/ 36 h 37"/>
                <a:gd name="T56" fmla="*/ 53 w 53"/>
                <a:gd name="T57" fmla="*/ 36 h 37"/>
                <a:gd name="T58" fmla="*/ 53 w 53"/>
                <a:gd name="T59" fmla="*/ 37 h 37"/>
                <a:gd name="T60" fmla="*/ 35 w 53"/>
                <a:gd name="T61" fmla="*/ 37 h 37"/>
                <a:gd name="T62" fmla="*/ 35 w 53"/>
                <a:gd name="T63" fmla="*/ 36 h 37"/>
                <a:gd name="T64" fmla="*/ 37 w 53"/>
                <a:gd name="T65" fmla="*/ 36 h 37"/>
                <a:gd name="T66" fmla="*/ 40 w 53"/>
                <a:gd name="T67" fmla="*/ 35 h 37"/>
                <a:gd name="T68" fmla="*/ 41 w 53"/>
                <a:gd name="T69" fmla="*/ 31 h 37"/>
                <a:gd name="T70" fmla="*/ 41 w 53"/>
                <a:gd name="T71" fmla="*/ 6 h 37"/>
                <a:gd name="T72" fmla="*/ 25 w 53"/>
                <a:gd name="T73" fmla="*/ 37 h 37"/>
                <a:gd name="T74" fmla="*/ 24 w 53"/>
                <a:gd name="T7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37">
                  <a:moveTo>
                    <a:pt x="24" y="37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3"/>
                    <a:pt x="9" y="35"/>
                    <a:pt x="9" y="35"/>
                  </a:cubicBezTo>
                  <a:cubicBezTo>
                    <a:pt x="10" y="36"/>
                    <a:pt x="11" y="36"/>
                    <a:pt x="13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3" y="36"/>
                    <a:pt x="4" y="36"/>
                    <a:pt x="5" y="35"/>
                  </a:cubicBezTo>
                  <a:cubicBezTo>
                    <a:pt x="5" y="34"/>
                    <a:pt x="6" y="33"/>
                    <a:pt x="6" y="3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5" y="4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48" y="2"/>
                    <a:pt x="48" y="2"/>
                  </a:cubicBezTo>
                  <a:cubicBezTo>
                    <a:pt x="47" y="3"/>
                    <a:pt x="47" y="4"/>
                    <a:pt x="47" y="6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3"/>
                    <a:pt x="47" y="35"/>
                    <a:pt x="48" y="35"/>
                  </a:cubicBezTo>
                  <a:cubicBezTo>
                    <a:pt x="49" y="36"/>
                    <a:pt x="50" y="36"/>
                    <a:pt x="51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40" y="36"/>
                    <a:pt x="40" y="35"/>
                  </a:cubicBezTo>
                  <a:cubicBezTo>
                    <a:pt x="41" y="34"/>
                    <a:pt x="41" y="33"/>
                    <a:pt x="41" y="31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25" y="37"/>
                    <a:pt x="25" y="37"/>
                    <a:pt x="25" y="37"/>
                  </a:cubicBezTo>
                  <a:lnTo>
                    <a:pt x="24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934075" y="3222625"/>
            <a:ext cx="908050" cy="908050"/>
            <a:chOff x="8016509" y="3824986"/>
            <a:chExt cx="1291814" cy="1291814"/>
          </a:xfrm>
        </p:grpSpPr>
        <p:sp>
          <p:nvSpPr>
            <p:cNvPr id="24" name="椭圆 23"/>
            <p:cNvSpPr/>
            <p:nvPr/>
          </p:nvSpPr>
          <p:spPr>
            <a:xfrm>
              <a:off x="8156448" y="3957739"/>
              <a:ext cx="1011936" cy="101193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" name="空心弧 25"/>
            <p:cNvSpPr/>
            <p:nvPr/>
          </p:nvSpPr>
          <p:spPr>
            <a:xfrm rot="10610290">
              <a:off x="8016509" y="3824986"/>
              <a:ext cx="1291814" cy="1291814"/>
            </a:xfrm>
            <a:prstGeom prst="blockArc">
              <a:avLst>
                <a:gd name="adj1" fmla="val 7518296"/>
                <a:gd name="adj2" fmla="val 45231"/>
                <a:gd name="adj3" fmla="val 4758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" name="analytics_230928"/>
            <p:cNvSpPr>
              <a:spLocks noChangeAspect="1"/>
            </p:cNvSpPr>
            <p:nvPr/>
          </p:nvSpPr>
          <p:spPr bwMode="auto">
            <a:xfrm>
              <a:off x="8434859" y="4217950"/>
              <a:ext cx="525184" cy="524389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6" h="6826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909945" y="4325620"/>
            <a:ext cx="148717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983480" y="5080000"/>
            <a:ext cx="3253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审核人操作流程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9820275" y="3217545"/>
            <a:ext cx="908050" cy="908050"/>
            <a:chOff x="8058460" y="5143897"/>
            <a:chExt cx="1291814" cy="1291814"/>
          </a:xfrm>
        </p:grpSpPr>
        <p:sp>
          <p:nvSpPr>
            <p:cNvPr id="28" name="椭圆 27"/>
            <p:cNvSpPr/>
            <p:nvPr/>
          </p:nvSpPr>
          <p:spPr>
            <a:xfrm>
              <a:off x="8198399" y="5276650"/>
              <a:ext cx="1011936" cy="101193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 rot="16200000">
              <a:off x="8058460" y="5143897"/>
              <a:ext cx="1291814" cy="1291814"/>
            </a:xfrm>
            <a:prstGeom prst="blockArc">
              <a:avLst>
                <a:gd name="adj1" fmla="val 7144729"/>
                <a:gd name="adj2" fmla="val 45231"/>
                <a:gd name="adj3" fmla="val 4758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" name="presentation_323252"/>
            <p:cNvSpPr>
              <a:spLocks noChangeAspect="1"/>
            </p:cNvSpPr>
            <p:nvPr/>
          </p:nvSpPr>
          <p:spPr bwMode="auto">
            <a:xfrm>
              <a:off x="8415849" y="5542565"/>
              <a:ext cx="564450" cy="504667"/>
            </a:xfrm>
            <a:custGeom>
              <a:avLst/>
              <a:gdLst>
                <a:gd name="connsiteX0" fmla="*/ 325601 w 607639"/>
                <a:gd name="connsiteY0" fmla="*/ 258353 h 543283"/>
                <a:gd name="connsiteX1" fmla="*/ 320884 w 607639"/>
                <a:gd name="connsiteY1" fmla="*/ 263063 h 543283"/>
                <a:gd name="connsiteX2" fmla="*/ 320884 w 607639"/>
                <a:gd name="connsiteY2" fmla="*/ 306964 h 543283"/>
                <a:gd name="connsiteX3" fmla="*/ 325601 w 607639"/>
                <a:gd name="connsiteY3" fmla="*/ 311674 h 543283"/>
                <a:gd name="connsiteX4" fmla="*/ 358086 w 607639"/>
                <a:gd name="connsiteY4" fmla="*/ 311674 h 543283"/>
                <a:gd name="connsiteX5" fmla="*/ 362714 w 607639"/>
                <a:gd name="connsiteY5" fmla="*/ 306964 h 543283"/>
                <a:gd name="connsiteX6" fmla="*/ 362714 w 607639"/>
                <a:gd name="connsiteY6" fmla="*/ 263063 h 543283"/>
                <a:gd name="connsiteX7" fmla="*/ 358086 w 607639"/>
                <a:gd name="connsiteY7" fmla="*/ 258353 h 543283"/>
                <a:gd name="connsiteX8" fmla="*/ 390482 w 607639"/>
                <a:gd name="connsiteY8" fmla="*/ 224938 h 543283"/>
                <a:gd name="connsiteX9" fmla="*/ 385765 w 607639"/>
                <a:gd name="connsiteY9" fmla="*/ 229648 h 543283"/>
                <a:gd name="connsiteX10" fmla="*/ 385765 w 607639"/>
                <a:gd name="connsiteY10" fmla="*/ 306964 h 543283"/>
                <a:gd name="connsiteX11" fmla="*/ 390482 w 607639"/>
                <a:gd name="connsiteY11" fmla="*/ 311674 h 543283"/>
                <a:gd name="connsiteX12" fmla="*/ 422877 w 607639"/>
                <a:gd name="connsiteY12" fmla="*/ 311674 h 543283"/>
                <a:gd name="connsiteX13" fmla="*/ 427594 w 607639"/>
                <a:gd name="connsiteY13" fmla="*/ 306964 h 543283"/>
                <a:gd name="connsiteX14" fmla="*/ 427594 w 607639"/>
                <a:gd name="connsiteY14" fmla="*/ 229648 h 543283"/>
                <a:gd name="connsiteX15" fmla="*/ 422877 w 607639"/>
                <a:gd name="connsiteY15" fmla="*/ 224938 h 543283"/>
                <a:gd name="connsiteX16" fmla="*/ 455273 w 607639"/>
                <a:gd name="connsiteY16" fmla="*/ 191790 h 543283"/>
                <a:gd name="connsiteX17" fmla="*/ 450645 w 607639"/>
                <a:gd name="connsiteY17" fmla="*/ 196500 h 543283"/>
                <a:gd name="connsiteX18" fmla="*/ 450645 w 607639"/>
                <a:gd name="connsiteY18" fmla="*/ 306964 h 543283"/>
                <a:gd name="connsiteX19" fmla="*/ 455273 w 607639"/>
                <a:gd name="connsiteY19" fmla="*/ 311674 h 543283"/>
                <a:gd name="connsiteX20" fmla="*/ 487757 w 607639"/>
                <a:gd name="connsiteY20" fmla="*/ 311674 h 543283"/>
                <a:gd name="connsiteX21" fmla="*/ 492474 w 607639"/>
                <a:gd name="connsiteY21" fmla="*/ 306964 h 543283"/>
                <a:gd name="connsiteX22" fmla="*/ 492474 w 607639"/>
                <a:gd name="connsiteY22" fmla="*/ 196500 h 543283"/>
                <a:gd name="connsiteX23" fmla="*/ 487757 w 607639"/>
                <a:gd name="connsiteY23" fmla="*/ 191790 h 543283"/>
                <a:gd name="connsiteX24" fmla="*/ 520153 w 607639"/>
                <a:gd name="connsiteY24" fmla="*/ 154821 h 543283"/>
                <a:gd name="connsiteX25" fmla="*/ 515436 w 607639"/>
                <a:gd name="connsiteY25" fmla="*/ 159442 h 543283"/>
                <a:gd name="connsiteX26" fmla="*/ 515436 w 607639"/>
                <a:gd name="connsiteY26" fmla="*/ 306964 h 543283"/>
                <a:gd name="connsiteX27" fmla="*/ 520153 w 607639"/>
                <a:gd name="connsiteY27" fmla="*/ 311674 h 543283"/>
                <a:gd name="connsiteX28" fmla="*/ 552638 w 607639"/>
                <a:gd name="connsiteY28" fmla="*/ 311674 h 543283"/>
                <a:gd name="connsiteX29" fmla="*/ 557266 w 607639"/>
                <a:gd name="connsiteY29" fmla="*/ 306964 h 543283"/>
                <a:gd name="connsiteX30" fmla="*/ 557266 w 607639"/>
                <a:gd name="connsiteY30" fmla="*/ 159442 h 543283"/>
                <a:gd name="connsiteX31" fmla="*/ 552638 w 607639"/>
                <a:gd name="connsiteY31" fmla="*/ 154821 h 543283"/>
                <a:gd name="connsiteX32" fmla="*/ 164627 w 607639"/>
                <a:gd name="connsiteY32" fmla="*/ 103316 h 543283"/>
                <a:gd name="connsiteX33" fmla="*/ 185811 w 607639"/>
                <a:gd name="connsiteY33" fmla="*/ 103316 h 543283"/>
                <a:gd name="connsiteX34" fmla="*/ 188570 w 607639"/>
                <a:gd name="connsiteY34" fmla="*/ 107938 h 543283"/>
                <a:gd name="connsiteX35" fmla="*/ 180827 w 607639"/>
                <a:gd name="connsiteY35" fmla="*/ 121893 h 543283"/>
                <a:gd name="connsiteX36" fmla="*/ 189460 w 607639"/>
                <a:gd name="connsiteY36" fmla="*/ 137714 h 543283"/>
                <a:gd name="connsiteX37" fmla="*/ 190439 w 607639"/>
                <a:gd name="connsiteY37" fmla="*/ 143847 h 543283"/>
                <a:gd name="connsiteX38" fmla="*/ 184120 w 607639"/>
                <a:gd name="connsiteY38" fmla="*/ 173533 h 543283"/>
                <a:gd name="connsiteX39" fmla="*/ 210911 w 607639"/>
                <a:gd name="connsiteY39" fmla="*/ 103672 h 543283"/>
                <a:gd name="connsiteX40" fmla="*/ 231293 w 607639"/>
                <a:gd name="connsiteY40" fmla="*/ 103939 h 543283"/>
                <a:gd name="connsiteX41" fmla="*/ 240283 w 607639"/>
                <a:gd name="connsiteY41" fmla="*/ 105983 h 543283"/>
                <a:gd name="connsiteX42" fmla="*/ 296535 w 607639"/>
                <a:gd name="connsiteY42" fmla="*/ 132381 h 543283"/>
                <a:gd name="connsiteX43" fmla="*/ 358305 w 607639"/>
                <a:gd name="connsiteY43" fmla="*/ 113627 h 543283"/>
                <a:gd name="connsiteX44" fmla="*/ 385274 w 607639"/>
                <a:gd name="connsiteY44" fmla="*/ 128026 h 543283"/>
                <a:gd name="connsiteX45" fmla="*/ 370855 w 607639"/>
                <a:gd name="connsiteY45" fmla="*/ 154868 h 543283"/>
                <a:gd name="connsiteX46" fmla="*/ 301163 w 607639"/>
                <a:gd name="connsiteY46" fmla="*/ 176111 h 543283"/>
                <a:gd name="connsiteX47" fmla="*/ 285765 w 607639"/>
                <a:gd name="connsiteY47" fmla="*/ 174955 h 543283"/>
                <a:gd name="connsiteX48" fmla="*/ 231916 w 607639"/>
                <a:gd name="connsiteY48" fmla="*/ 149713 h 543283"/>
                <a:gd name="connsiteX49" fmla="*/ 232361 w 607639"/>
                <a:gd name="connsiteY49" fmla="*/ 517329 h 543283"/>
                <a:gd name="connsiteX50" fmla="*/ 206460 w 607639"/>
                <a:gd name="connsiteY50" fmla="*/ 543283 h 543283"/>
                <a:gd name="connsiteX51" fmla="*/ 180470 w 607639"/>
                <a:gd name="connsiteY51" fmla="*/ 517329 h 543283"/>
                <a:gd name="connsiteX52" fmla="*/ 180470 w 607639"/>
                <a:gd name="connsiteY52" fmla="*/ 310412 h 543283"/>
                <a:gd name="connsiteX53" fmla="*/ 169345 w 607639"/>
                <a:gd name="connsiteY53" fmla="*/ 310412 h 543283"/>
                <a:gd name="connsiteX54" fmla="*/ 169345 w 607639"/>
                <a:gd name="connsiteY54" fmla="*/ 517329 h 543283"/>
                <a:gd name="connsiteX55" fmla="*/ 143355 w 607639"/>
                <a:gd name="connsiteY55" fmla="*/ 543283 h 543283"/>
                <a:gd name="connsiteX56" fmla="*/ 117454 w 607639"/>
                <a:gd name="connsiteY56" fmla="*/ 517329 h 543283"/>
                <a:gd name="connsiteX57" fmla="*/ 117454 w 607639"/>
                <a:gd name="connsiteY57" fmla="*/ 161534 h 543283"/>
                <a:gd name="connsiteX58" fmla="*/ 97695 w 607639"/>
                <a:gd name="connsiteY58" fmla="*/ 209353 h 543283"/>
                <a:gd name="connsiteX59" fmla="*/ 58087 w 607639"/>
                <a:gd name="connsiteY59" fmla="*/ 210153 h 543283"/>
                <a:gd name="connsiteX60" fmla="*/ 22573 w 607639"/>
                <a:gd name="connsiteY60" fmla="*/ 133536 h 543283"/>
                <a:gd name="connsiteX61" fmla="*/ 33076 w 607639"/>
                <a:gd name="connsiteY61" fmla="*/ 104916 h 543283"/>
                <a:gd name="connsiteX62" fmla="*/ 61736 w 607639"/>
                <a:gd name="connsiteY62" fmla="*/ 115404 h 543283"/>
                <a:gd name="connsiteX63" fmla="*/ 76600 w 607639"/>
                <a:gd name="connsiteY63" fmla="*/ 147313 h 543283"/>
                <a:gd name="connsiteX64" fmla="*/ 85412 w 607639"/>
                <a:gd name="connsiteY64" fmla="*/ 125892 h 543283"/>
                <a:gd name="connsiteX65" fmla="*/ 118700 w 607639"/>
                <a:gd name="connsiteY65" fmla="*/ 103672 h 543283"/>
                <a:gd name="connsiteX66" fmla="*/ 138994 w 607639"/>
                <a:gd name="connsiteY66" fmla="*/ 103672 h 543283"/>
                <a:gd name="connsiteX67" fmla="*/ 165428 w 607639"/>
                <a:gd name="connsiteY67" fmla="*/ 173533 h 543283"/>
                <a:gd name="connsiteX68" fmla="*/ 159910 w 607639"/>
                <a:gd name="connsiteY68" fmla="*/ 143758 h 543283"/>
                <a:gd name="connsiteX69" fmla="*/ 160889 w 607639"/>
                <a:gd name="connsiteY69" fmla="*/ 137714 h 543283"/>
                <a:gd name="connsiteX70" fmla="*/ 169612 w 607639"/>
                <a:gd name="connsiteY70" fmla="*/ 121893 h 543283"/>
                <a:gd name="connsiteX71" fmla="*/ 161868 w 607639"/>
                <a:gd name="connsiteY71" fmla="*/ 107938 h 543283"/>
                <a:gd name="connsiteX72" fmla="*/ 164627 w 607639"/>
                <a:gd name="connsiteY72" fmla="*/ 103316 h 543283"/>
                <a:gd name="connsiteX73" fmla="*/ 376420 w 607639"/>
                <a:gd name="connsiteY73" fmla="*/ 97945 h 543283"/>
                <a:gd name="connsiteX74" fmla="*/ 576133 w 607639"/>
                <a:gd name="connsiteY74" fmla="*/ 97945 h 543283"/>
                <a:gd name="connsiteX75" fmla="*/ 607639 w 607639"/>
                <a:gd name="connsiteY75" fmla="*/ 129316 h 543283"/>
                <a:gd name="connsiteX76" fmla="*/ 607639 w 607639"/>
                <a:gd name="connsiteY76" fmla="*/ 336112 h 543283"/>
                <a:gd name="connsiteX77" fmla="*/ 576133 w 607639"/>
                <a:gd name="connsiteY77" fmla="*/ 367572 h 543283"/>
                <a:gd name="connsiteX78" fmla="*/ 491139 w 607639"/>
                <a:gd name="connsiteY78" fmla="*/ 367572 h 543283"/>
                <a:gd name="connsiteX79" fmla="*/ 551214 w 607639"/>
                <a:gd name="connsiteY79" fmla="*/ 517404 h 543283"/>
                <a:gd name="connsiteX80" fmla="*/ 540712 w 607639"/>
                <a:gd name="connsiteY80" fmla="*/ 541843 h 543283"/>
                <a:gd name="connsiteX81" fmla="*/ 516237 w 607639"/>
                <a:gd name="connsiteY81" fmla="*/ 531445 h 543283"/>
                <a:gd name="connsiteX82" fmla="*/ 450645 w 607639"/>
                <a:gd name="connsiteY82" fmla="*/ 367572 h 543283"/>
                <a:gd name="connsiteX83" fmla="*/ 428039 w 607639"/>
                <a:gd name="connsiteY83" fmla="*/ 367572 h 543283"/>
                <a:gd name="connsiteX84" fmla="*/ 363337 w 607639"/>
                <a:gd name="connsiteY84" fmla="*/ 531356 h 543283"/>
                <a:gd name="connsiteX85" fmla="*/ 338862 w 607639"/>
                <a:gd name="connsiteY85" fmla="*/ 541932 h 543283"/>
                <a:gd name="connsiteX86" fmla="*/ 328271 w 607639"/>
                <a:gd name="connsiteY86" fmla="*/ 517493 h 543283"/>
                <a:gd name="connsiteX87" fmla="*/ 387545 w 607639"/>
                <a:gd name="connsiteY87" fmla="*/ 367572 h 543283"/>
                <a:gd name="connsiteX88" fmla="*/ 302106 w 607639"/>
                <a:gd name="connsiteY88" fmla="*/ 367572 h 543283"/>
                <a:gd name="connsiteX89" fmla="*/ 270689 w 607639"/>
                <a:gd name="connsiteY89" fmla="*/ 336201 h 543283"/>
                <a:gd name="connsiteX90" fmla="*/ 270689 w 607639"/>
                <a:gd name="connsiteY90" fmla="*/ 186991 h 543283"/>
                <a:gd name="connsiteX91" fmla="*/ 281013 w 607639"/>
                <a:gd name="connsiteY91" fmla="*/ 191079 h 543283"/>
                <a:gd name="connsiteX92" fmla="*/ 306111 w 607639"/>
                <a:gd name="connsiteY92" fmla="*/ 192057 h 543283"/>
                <a:gd name="connsiteX93" fmla="*/ 375797 w 607639"/>
                <a:gd name="connsiteY93" fmla="*/ 170906 h 543283"/>
                <a:gd name="connsiteX94" fmla="*/ 401251 w 607639"/>
                <a:gd name="connsiteY94" fmla="*/ 123184 h 543283"/>
                <a:gd name="connsiteX95" fmla="*/ 376420 w 607639"/>
                <a:gd name="connsiteY95" fmla="*/ 97945 h 543283"/>
                <a:gd name="connsiteX96" fmla="*/ 302094 w 607639"/>
                <a:gd name="connsiteY96" fmla="*/ 97945 h 543283"/>
                <a:gd name="connsiteX97" fmla="*/ 352756 w 607639"/>
                <a:gd name="connsiteY97" fmla="*/ 97945 h 543283"/>
                <a:gd name="connsiteX98" fmla="*/ 296485 w 607639"/>
                <a:gd name="connsiteY98" fmla="*/ 114951 h 543283"/>
                <a:gd name="connsiteX99" fmla="*/ 278945 w 607639"/>
                <a:gd name="connsiteY99" fmla="*/ 108131 h 543283"/>
                <a:gd name="connsiteX100" fmla="*/ 302094 w 607639"/>
                <a:gd name="connsiteY100" fmla="*/ 97945 h 543283"/>
                <a:gd name="connsiteX101" fmla="*/ 14063 w 607639"/>
                <a:gd name="connsiteY101" fmla="*/ 37814 h 543283"/>
                <a:gd name="connsiteX102" fmla="*/ 23675 w 607639"/>
                <a:gd name="connsiteY102" fmla="*/ 40214 h 543283"/>
                <a:gd name="connsiteX103" fmla="*/ 26701 w 607639"/>
                <a:gd name="connsiteY103" fmla="*/ 52927 h 543283"/>
                <a:gd name="connsiteX104" fmla="*/ 45125 w 607639"/>
                <a:gd name="connsiteY104" fmla="*/ 52393 h 543283"/>
                <a:gd name="connsiteX105" fmla="*/ 55183 w 607639"/>
                <a:gd name="connsiteY105" fmla="*/ 60128 h 543283"/>
                <a:gd name="connsiteX106" fmla="*/ 63015 w 607639"/>
                <a:gd name="connsiteY106" fmla="*/ 93198 h 543283"/>
                <a:gd name="connsiteX107" fmla="*/ 26345 w 607639"/>
                <a:gd name="connsiteY107" fmla="*/ 90353 h 543283"/>
                <a:gd name="connsiteX108" fmla="*/ 11570 w 607639"/>
                <a:gd name="connsiteY108" fmla="*/ 102532 h 543283"/>
                <a:gd name="connsiteX109" fmla="*/ 0 w 607639"/>
                <a:gd name="connsiteY109" fmla="*/ 53638 h 543283"/>
                <a:gd name="connsiteX110" fmla="*/ 175249 w 607639"/>
                <a:gd name="connsiteY110" fmla="*/ 0 h 543283"/>
                <a:gd name="connsiteX111" fmla="*/ 220023 w 607639"/>
                <a:gd name="connsiteY111" fmla="*/ 44703 h 543283"/>
                <a:gd name="connsiteX112" fmla="*/ 175249 w 607639"/>
                <a:gd name="connsiteY112" fmla="*/ 89406 h 543283"/>
                <a:gd name="connsiteX113" fmla="*/ 130475 w 607639"/>
                <a:gd name="connsiteY113" fmla="*/ 44703 h 543283"/>
                <a:gd name="connsiteX114" fmla="*/ 175249 w 607639"/>
                <a:gd name="connsiteY114" fmla="*/ 0 h 54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7639" h="543283">
                  <a:moveTo>
                    <a:pt x="325601" y="258353"/>
                  </a:moveTo>
                  <a:cubicBezTo>
                    <a:pt x="323020" y="258353"/>
                    <a:pt x="320884" y="260485"/>
                    <a:pt x="320884" y="263063"/>
                  </a:cubicBezTo>
                  <a:lnTo>
                    <a:pt x="320884" y="306964"/>
                  </a:lnTo>
                  <a:cubicBezTo>
                    <a:pt x="320884" y="309541"/>
                    <a:pt x="323020" y="311674"/>
                    <a:pt x="325601" y="311674"/>
                  </a:cubicBezTo>
                  <a:lnTo>
                    <a:pt x="358086" y="311674"/>
                  </a:lnTo>
                  <a:cubicBezTo>
                    <a:pt x="360667" y="311674"/>
                    <a:pt x="362714" y="309541"/>
                    <a:pt x="362714" y="306964"/>
                  </a:cubicBezTo>
                  <a:lnTo>
                    <a:pt x="362714" y="263063"/>
                  </a:lnTo>
                  <a:cubicBezTo>
                    <a:pt x="362714" y="260485"/>
                    <a:pt x="360667" y="258353"/>
                    <a:pt x="358086" y="258353"/>
                  </a:cubicBezTo>
                  <a:close/>
                  <a:moveTo>
                    <a:pt x="390482" y="224938"/>
                  </a:moveTo>
                  <a:cubicBezTo>
                    <a:pt x="387901" y="224938"/>
                    <a:pt x="385765" y="227071"/>
                    <a:pt x="385765" y="229648"/>
                  </a:cubicBezTo>
                  <a:lnTo>
                    <a:pt x="385765" y="306964"/>
                  </a:lnTo>
                  <a:cubicBezTo>
                    <a:pt x="385765" y="309541"/>
                    <a:pt x="387901" y="311674"/>
                    <a:pt x="390482" y="311674"/>
                  </a:cubicBezTo>
                  <a:lnTo>
                    <a:pt x="422877" y="311674"/>
                  </a:lnTo>
                  <a:cubicBezTo>
                    <a:pt x="425458" y="311674"/>
                    <a:pt x="427594" y="309541"/>
                    <a:pt x="427594" y="306964"/>
                  </a:cubicBezTo>
                  <a:lnTo>
                    <a:pt x="427594" y="229648"/>
                  </a:lnTo>
                  <a:cubicBezTo>
                    <a:pt x="427594" y="227071"/>
                    <a:pt x="425458" y="224938"/>
                    <a:pt x="422877" y="224938"/>
                  </a:cubicBezTo>
                  <a:close/>
                  <a:moveTo>
                    <a:pt x="455273" y="191790"/>
                  </a:moveTo>
                  <a:cubicBezTo>
                    <a:pt x="452692" y="191790"/>
                    <a:pt x="450645" y="193923"/>
                    <a:pt x="450645" y="196500"/>
                  </a:cubicBezTo>
                  <a:lnTo>
                    <a:pt x="450645" y="306964"/>
                  </a:lnTo>
                  <a:cubicBezTo>
                    <a:pt x="450645" y="309541"/>
                    <a:pt x="452692" y="311674"/>
                    <a:pt x="455273" y="311674"/>
                  </a:cubicBezTo>
                  <a:lnTo>
                    <a:pt x="487757" y="311674"/>
                  </a:lnTo>
                  <a:cubicBezTo>
                    <a:pt x="490338" y="311674"/>
                    <a:pt x="492474" y="309541"/>
                    <a:pt x="492474" y="306964"/>
                  </a:cubicBezTo>
                  <a:lnTo>
                    <a:pt x="492474" y="196500"/>
                  </a:lnTo>
                  <a:cubicBezTo>
                    <a:pt x="492474" y="193923"/>
                    <a:pt x="490338" y="191790"/>
                    <a:pt x="487757" y="191790"/>
                  </a:cubicBezTo>
                  <a:close/>
                  <a:moveTo>
                    <a:pt x="520153" y="154821"/>
                  </a:moveTo>
                  <a:cubicBezTo>
                    <a:pt x="517572" y="154821"/>
                    <a:pt x="515436" y="156865"/>
                    <a:pt x="515436" y="159442"/>
                  </a:cubicBezTo>
                  <a:lnTo>
                    <a:pt x="515436" y="306964"/>
                  </a:lnTo>
                  <a:cubicBezTo>
                    <a:pt x="515436" y="309541"/>
                    <a:pt x="517572" y="311674"/>
                    <a:pt x="520153" y="311674"/>
                  </a:cubicBezTo>
                  <a:lnTo>
                    <a:pt x="552638" y="311674"/>
                  </a:lnTo>
                  <a:cubicBezTo>
                    <a:pt x="555219" y="311674"/>
                    <a:pt x="557266" y="309541"/>
                    <a:pt x="557266" y="306964"/>
                  </a:cubicBezTo>
                  <a:lnTo>
                    <a:pt x="557266" y="159442"/>
                  </a:lnTo>
                  <a:cubicBezTo>
                    <a:pt x="557266" y="156865"/>
                    <a:pt x="555219" y="154821"/>
                    <a:pt x="552638" y="154821"/>
                  </a:cubicBezTo>
                  <a:close/>
                  <a:moveTo>
                    <a:pt x="164627" y="103316"/>
                  </a:moveTo>
                  <a:lnTo>
                    <a:pt x="185811" y="103316"/>
                  </a:lnTo>
                  <a:cubicBezTo>
                    <a:pt x="188214" y="103316"/>
                    <a:pt x="189727" y="105805"/>
                    <a:pt x="188570" y="107938"/>
                  </a:cubicBezTo>
                  <a:lnTo>
                    <a:pt x="180827" y="121893"/>
                  </a:lnTo>
                  <a:lnTo>
                    <a:pt x="189460" y="137714"/>
                  </a:lnTo>
                  <a:cubicBezTo>
                    <a:pt x="190528" y="139580"/>
                    <a:pt x="190884" y="141713"/>
                    <a:pt x="190439" y="143847"/>
                  </a:cubicBezTo>
                  <a:lnTo>
                    <a:pt x="184120" y="173533"/>
                  </a:lnTo>
                  <a:cubicBezTo>
                    <a:pt x="187057" y="165712"/>
                    <a:pt x="207350" y="112827"/>
                    <a:pt x="210911" y="103672"/>
                  </a:cubicBezTo>
                  <a:cubicBezTo>
                    <a:pt x="217675" y="103761"/>
                    <a:pt x="224618" y="103850"/>
                    <a:pt x="231293" y="103939"/>
                  </a:cubicBezTo>
                  <a:cubicBezTo>
                    <a:pt x="234408" y="104027"/>
                    <a:pt x="237434" y="104650"/>
                    <a:pt x="240283" y="105983"/>
                  </a:cubicBezTo>
                  <a:lnTo>
                    <a:pt x="296535" y="132381"/>
                  </a:lnTo>
                  <a:lnTo>
                    <a:pt x="358305" y="113627"/>
                  </a:lnTo>
                  <a:cubicBezTo>
                    <a:pt x="369698" y="110160"/>
                    <a:pt x="381803" y="116560"/>
                    <a:pt x="385274" y="128026"/>
                  </a:cubicBezTo>
                  <a:cubicBezTo>
                    <a:pt x="388745" y="139403"/>
                    <a:pt x="382248" y="151402"/>
                    <a:pt x="370855" y="154868"/>
                  </a:cubicBezTo>
                  <a:lnTo>
                    <a:pt x="301163" y="176111"/>
                  </a:lnTo>
                  <a:cubicBezTo>
                    <a:pt x="296001" y="177622"/>
                    <a:pt x="290482" y="177177"/>
                    <a:pt x="285765" y="174955"/>
                  </a:cubicBezTo>
                  <a:lnTo>
                    <a:pt x="231916" y="149713"/>
                  </a:lnTo>
                  <a:cubicBezTo>
                    <a:pt x="231916" y="365163"/>
                    <a:pt x="232361" y="177977"/>
                    <a:pt x="232361" y="517329"/>
                  </a:cubicBezTo>
                  <a:cubicBezTo>
                    <a:pt x="232361" y="531639"/>
                    <a:pt x="220790" y="543283"/>
                    <a:pt x="206460" y="543283"/>
                  </a:cubicBezTo>
                  <a:cubicBezTo>
                    <a:pt x="192130" y="543283"/>
                    <a:pt x="180470" y="531639"/>
                    <a:pt x="180470" y="517329"/>
                  </a:cubicBezTo>
                  <a:lnTo>
                    <a:pt x="180470" y="310412"/>
                  </a:lnTo>
                  <a:lnTo>
                    <a:pt x="169345" y="310412"/>
                  </a:lnTo>
                  <a:lnTo>
                    <a:pt x="169345" y="517329"/>
                  </a:lnTo>
                  <a:cubicBezTo>
                    <a:pt x="169345" y="531639"/>
                    <a:pt x="157685" y="543283"/>
                    <a:pt x="143355" y="543283"/>
                  </a:cubicBezTo>
                  <a:cubicBezTo>
                    <a:pt x="129114" y="543283"/>
                    <a:pt x="117454" y="531639"/>
                    <a:pt x="117454" y="517329"/>
                  </a:cubicBezTo>
                  <a:cubicBezTo>
                    <a:pt x="117454" y="517329"/>
                    <a:pt x="117454" y="176022"/>
                    <a:pt x="117454" y="161534"/>
                  </a:cubicBezTo>
                  <a:lnTo>
                    <a:pt x="97695" y="209353"/>
                  </a:lnTo>
                  <a:cubicBezTo>
                    <a:pt x="90485" y="226685"/>
                    <a:pt x="66008" y="227218"/>
                    <a:pt x="58087" y="210153"/>
                  </a:cubicBezTo>
                  <a:lnTo>
                    <a:pt x="22573" y="133536"/>
                  </a:lnTo>
                  <a:cubicBezTo>
                    <a:pt x="17500" y="122693"/>
                    <a:pt x="22217" y="109894"/>
                    <a:pt x="33076" y="104916"/>
                  </a:cubicBezTo>
                  <a:cubicBezTo>
                    <a:pt x="43846" y="99850"/>
                    <a:pt x="56752" y="104561"/>
                    <a:pt x="61736" y="115404"/>
                  </a:cubicBezTo>
                  <a:lnTo>
                    <a:pt x="76600" y="147313"/>
                  </a:lnTo>
                  <a:lnTo>
                    <a:pt x="85412" y="125892"/>
                  </a:lnTo>
                  <a:cubicBezTo>
                    <a:pt x="91019" y="112471"/>
                    <a:pt x="104103" y="103672"/>
                    <a:pt x="118700" y="103672"/>
                  </a:cubicBezTo>
                  <a:lnTo>
                    <a:pt x="138994" y="103672"/>
                  </a:lnTo>
                  <a:cubicBezTo>
                    <a:pt x="152434" y="138247"/>
                    <a:pt x="153680" y="143402"/>
                    <a:pt x="165428" y="173533"/>
                  </a:cubicBezTo>
                  <a:lnTo>
                    <a:pt x="159910" y="143758"/>
                  </a:lnTo>
                  <a:cubicBezTo>
                    <a:pt x="159554" y="141713"/>
                    <a:pt x="159910" y="139580"/>
                    <a:pt x="160889" y="137714"/>
                  </a:cubicBezTo>
                  <a:lnTo>
                    <a:pt x="169612" y="121893"/>
                  </a:lnTo>
                  <a:lnTo>
                    <a:pt x="161868" y="107938"/>
                  </a:lnTo>
                  <a:cubicBezTo>
                    <a:pt x="160711" y="105805"/>
                    <a:pt x="162224" y="103316"/>
                    <a:pt x="164627" y="103316"/>
                  </a:cubicBezTo>
                  <a:close/>
                  <a:moveTo>
                    <a:pt x="376420" y="97945"/>
                  </a:moveTo>
                  <a:lnTo>
                    <a:pt x="576133" y="97945"/>
                  </a:lnTo>
                  <a:cubicBezTo>
                    <a:pt x="593488" y="97945"/>
                    <a:pt x="607639" y="112075"/>
                    <a:pt x="607639" y="129316"/>
                  </a:cubicBezTo>
                  <a:lnTo>
                    <a:pt x="607639" y="336112"/>
                  </a:lnTo>
                  <a:cubicBezTo>
                    <a:pt x="607639" y="353442"/>
                    <a:pt x="593488" y="367572"/>
                    <a:pt x="576133" y="367572"/>
                  </a:cubicBezTo>
                  <a:lnTo>
                    <a:pt x="491139" y="367572"/>
                  </a:lnTo>
                  <a:lnTo>
                    <a:pt x="551214" y="517404"/>
                  </a:lnTo>
                  <a:cubicBezTo>
                    <a:pt x="555130" y="527091"/>
                    <a:pt x="550413" y="538021"/>
                    <a:pt x="540712" y="541843"/>
                  </a:cubicBezTo>
                  <a:cubicBezTo>
                    <a:pt x="531100" y="545753"/>
                    <a:pt x="520153" y="541043"/>
                    <a:pt x="516237" y="531445"/>
                  </a:cubicBezTo>
                  <a:lnTo>
                    <a:pt x="450645" y="367572"/>
                  </a:lnTo>
                  <a:lnTo>
                    <a:pt x="428039" y="367572"/>
                  </a:lnTo>
                  <a:lnTo>
                    <a:pt x="363337" y="531356"/>
                  </a:lnTo>
                  <a:cubicBezTo>
                    <a:pt x="359510" y="540954"/>
                    <a:pt x="348563" y="545753"/>
                    <a:pt x="338862" y="541932"/>
                  </a:cubicBezTo>
                  <a:cubicBezTo>
                    <a:pt x="329161" y="538110"/>
                    <a:pt x="324444" y="527179"/>
                    <a:pt x="328271" y="517493"/>
                  </a:cubicBezTo>
                  <a:lnTo>
                    <a:pt x="387545" y="367572"/>
                  </a:lnTo>
                  <a:lnTo>
                    <a:pt x="302106" y="367572"/>
                  </a:lnTo>
                  <a:cubicBezTo>
                    <a:pt x="284751" y="367572"/>
                    <a:pt x="270689" y="353442"/>
                    <a:pt x="270689" y="336201"/>
                  </a:cubicBezTo>
                  <a:lnTo>
                    <a:pt x="270689" y="186991"/>
                  </a:lnTo>
                  <a:lnTo>
                    <a:pt x="281013" y="191079"/>
                  </a:lnTo>
                  <a:cubicBezTo>
                    <a:pt x="289112" y="194278"/>
                    <a:pt x="298012" y="194545"/>
                    <a:pt x="306111" y="192057"/>
                  </a:cubicBezTo>
                  <a:lnTo>
                    <a:pt x="375797" y="170906"/>
                  </a:lnTo>
                  <a:cubicBezTo>
                    <a:pt x="396000" y="164774"/>
                    <a:pt x="407391" y="143357"/>
                    <a:pt x="401251" y="123184"/>
                  </a:cubicBezTo>
                  <a:cubicBezTo>
                    <a:pt x="397424" y="110742"/>
                    <a:pt x="387901" y="101677"/>
                    <a:pt x="376420" y="97945"/>
                  </a:cubicBezTo>
                  <a:close/>
                  <a:moveTo>
                    <a:pt x="302094" y="97945"/>
                  </a:moveTo>
                  <a:lnTo>
                    <a:pt x="352756" y="97945"/>
                  </a:lnTo>
                  <a:lnTo>
                    <a:pt x="296485" y="114951"/>
                  </a:lnTo>
                  <a:lnTo>
                    <a:pt x="278945" y="108131"/>
                  </a:lnTo>
                  <a:cubicBezTo>
                    <a:pt x="284732" y="101842"/>
                    <a:pt x="292924" y="97945"/>
                    <a:pt x="302094" y="97945"/>
                  </a:cubicBezTo>
                  <a:close/>
                  <a:moveTo>
                    <a:pt x="14063" y="37814"/>
                  </a:moveTo>
                  <a:cubicBezTo>
                    <a:pt x="17000" y="34436"/>
                    <a:pt x="22607" y="35858"/>
                    <a:pt x="23675" y="40214"/>
                  </a:cubicBezTo>
                  <a:lnTo>
                    <a:pt x="26701" y="52927"/>
                  </a:lnTo>
                  <a:lnTo>
                    <a:pt x="45125" y="52393"/>
                  </a:lnTo>
                  <a:cubicBezTo>
                    <a:pt x="49931" y="52305"/>
                    <a:pt x="54115" y="55505"/>
                    <a:pt x="55183" y="60128"/>
                  </a:cubicBezTo>
                  <a:lnTo>
                    <a:pt x="63015" y="93198"/>
                  </a:lnTo>
                  <a:cubicBezTo>
                    <a:pt x="52157" y="85908"/>
                    <a:pt x="38272" y="84841"/>
                    <a:pt x="26345" y="90353"/>
                  </a:cubicBezTo>
                  <a:cubicBezTo>
                    <a:pt x="20204" y="93198"/>
                    <a:pt x="15220" y="97465"/>
                    <a:pt x="11570" y="102532"/>
                  </a:cubicBezTo>
                  <a:lnTo>
                    <a:pt x="0" y="53638"/>
                  </a:lnTo>
                  <a:close/>
                  <a:moveTo>
                    <a:pt x="175249" y="0"/>
                  </a:moveTo>
                  <a:cubicBezTo>
                    <a:pt x="199995" y="0"/>
                    <a:pt x="220023" y="19996"/>
                    <a:pt x="220023" y="44703"/>
                  </a:cubicBezTo>
                  <a:cubicBezTo>
                    <a:pt x="220023" y="69587"/>
                    <a:pt x="199728" y="89406"/>
                    <a:pt x="175249" y="89406"/>
                  </a:cubicBezTo>
                  <a:cubicBezTo>
                    <a:pt x="150681" y="89406"/>
                    <a:pt x="130475" y="69499"/>
                    <a:pt x="130475" y="44703"/>
                  </a:cubicBezTo>
                  <a:cubicBezTo>
                    <a:pt x="130475" y="19996"/>
                    <a:pt x="150503" y="0"/>
                    <a:pt x="1752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9513570" y="4321810"/>
            <a:ext cx="148717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964930" y="5020945"/>
            <a:ext cx="2792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咨询服务电话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87375" y="3431540"/>
            <a:ext cx="0" cy="24352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158615" y="3388360"/>
            <a:ext cx="0" cy="24352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716645" y="3378835"/>
            <a:ext cx="0" cy="24352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494350" y="3013546"/>
            <a:ext cx="1299016" cy="1218094"/>
            <a:chOff x="8016509" y="2624163"/>
            <a:chExt cx="1291814" cy="1291814"/>
          </a:xfrm>
        </p:grpSpPr>
        <p:sp>
          <p:nvSpPr>
            <p:cNvPr id="20" name="椭圆 19"/>
            <p:cNvSpPr/>
            <p:nvPr/>
          </p:nvSpPr>
          <p:spPr>
            <a:xfrm>
              <a:off x="8156448" y="2756916"/>
              <a:ext cx="1011936" cy="1011936"/>
            </a:xfrm>
            <a:prstGeom prst="ellipse">
              <a:avLst/>
            </a:prstGeom>
            <a:solidFill>
              <a:srgbClr val="229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 rot="5118468">
              <a:off x="8016509" y="2624163"/>
              <a:ext cx="1291814" cy="1291814"/>
            </a:xfrm>
            <a:prstGeom prst="blockArc">
              <a:avLst>
                <a:gd name="adj1" fmla="val 5956882"/>
                <a:gd name="adj2" fmla="val 45231"/>
                <a:gd name="adj3" fmla="val 4758"/>
              </a:avLst>
            </a:prstGeom>
            <a:gradFill>
              <a:gsLst>
                <a:gs pos="0">
                  <a:srgbClr val="229AB4"/>
                </a:gs>
                <a:gs pos="94000">
                  <a:srgbClr val="229AB4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914" y="2869232"/>
              <a:ext cx="773004" cy="773004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1565910" y="4425315"/>
            <a:ext cx="148717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PART1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531495" y="5080000"/>
            <a:ext cx="3260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申报人操作流程</a:t>
            </a:r>
          </a:p>
        </p:txBody>
      </p:sp>
    </p:spTree>
    <p:extLst>
      <p:ext uri="{BB962C8B-B14F-4D97-AF65-F5344CB8AC3E}">
        <p14:creationId xmlns:p14="http://schemas.microsoft.com/office/powerpoint/2010/main" val="30729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874B9493-E5DE-7833-976F-402C51A73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67" y="3745317"/>
            <a:ext cx="11574322" cy="317799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0FF8E3-1B9A-4C4C-66D4-E042340E9E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839"/>
          <a:stretch/>
        </p:blipFill>
        <p:spPr>
          <a:xfrm>
            <a:off x="262067" y="823677"/>
            <a:ext cx="5903842" cy="2719590"/>
          </a:xfrm>
          <a:prstGeom prst="rect">
            <a:avLst/>
          </a:prstGeom>
        </p:spPr>
      </p:pic>
      <p:sp>
        <p:nvSpPr>
          <p:cNvPr id="4" name="五边形 3"/>
          <p:cNvSpPr/>
          <p:nvPr/>
        </p:nvSpPr>
        <p:spPr>
          <a:xfrm>
            <a:off x="0" y="116632"/>
            <a:ext cx="4071068" cy="64807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22503" y="125844"/>
            <a:ext cx="37176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</a:t>
            </a:r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1.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收入项目申报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4478505" y="1567070"/>
            <a:ext cx="1221105" cy="327025"/>
          </a:xfrm>
          <a:prstGeom prst="wedgeRoundRectCallout">
            <a:avLst>
              <a:gd name="adj1" fmla="val -131409"/>
              <a:gd name="adj2" fmla="val -1218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  <p:sp>
        <p:nvSpPr>
          <p:cNvPr id="11" name="圆角矩形标注 10"/>
          <p:cNvSpPr/>
          <p:nvPr/>
        </p:nvSpPr>
        <p:spPr>
          <a:xfrm flipH="1">
            <a:off x="4156066" y="4920240"/>
            <a:ext cx="2281870" cy="754491"/>
          </a:xfrm>
          <a:prstGeom prst="wedgeRoundRectCallout">
            <a:avLst>
              <a:gd name="adj1" fmla="val -57990"/>
              <a:gd name="adj2" fmla="val -738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选中左侧“行使职能或对外服务收入”，点击“新增项目”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F42F54F-0C08-87E1-6DC3-51200BE0E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909" y="823556"/>
            <a:ext cx="5670480" cy="2932646"/>
          </a:xfrm>
          <a:prstGeom prst="rect">
            <a:avLst/>
          </a:prstGeom>
        </p:spPr>
      </p:pic>
      <p:sp>
        <p:nvSpPr>
          <p:cNvPr id="12" name="圆角矩形标注 10"/>
          <p:cNvSpPr/>
          <p:nvPr/>
        </p:nvSpPr>
        <p:spPr>
          <a:xfrm flipH="1">
            <a:off x="7383326" y="1445788"/>
            <a:ext cx="1508125" cy="381000"/>
          </a:xfrm>
          <a:prstGeom prst="wedgeRoundRectCallout">
            <a:avLst>
              <a:gd name="adj1" fmla="val -45644"/>
              <a:gd name="adj2" fmla="val 984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点击下一步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C2447BE-D104-C80C-E410-31F31686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8" y="909446"/>
            <a:ext cx="12093964" cy="5831922"/>
          </a:xfrm>
          <a:prstGeom prst="rect">
            <a:avLst/>
          </a:prstGeom>
        </p:spPr>
      </p:pic>
      <p:sp>
        <p:nvSpPr>
          <p:cNvPr id="4" name="五边形 3"/>
          <p:cNvSpPr/>
          <p:nvPr/>
        </p:nvSpPr>
        <p:spPr>
          <a:xfrm>
            <a:off x="0" y="116632"/>
            <a:ext cx="4071068" cy="64807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4060468" y="1187726"/>
            <a:ext cx="1672076" cy="618779"/>
          </a:xfrm>
          <a:prstGeom prst="wedgeRoundRectCallout">
            <a:avLst>
              <a:gd name="adj1" fmla="val -45915"/>
              <a:gd name="adj2" fmla="val 948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弹出申报页面，带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为必填信息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76835" y="3453765"/>
            <a:ext cx="2219960" cy="880745"/>
          </a:xfrm>
          <a:prstGeom prst="wedgeRoundRectCallout">
            <a:avLst>
              <a:gd name="adj1" fmla="val -2831"/>
              <a:gd name="adj2" fmla="val 899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填写收费标准、依据等，并按照收入类别逐项列明收入金额</a:t>
            </a:r>
          </a:p>
        </p:txBody>
      </p:sp>
      <p:sp>
        <p:nvSpPr>
          <p:cNvPr id="10" name="圆角矩形标注 9"/>
          <p:cNvSpPr/>
          <p:nvPr/>
        </p:nvSpPr>
        <p:spPr>
          <a:xfrm flipH="1">
            <a:off x="5942346" y="4968643"/>
            <a:ext cx="2321781" cy="413468"/>
          </a:xfrm>
          <a:prstGeom prst="wedgeRoundRectCallout">
            <a:avLst>
              <a:gd name="adj1" fmla="val -49935"/>
              <a:gd name="adj2" fmla="val 1007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可上传申报支撑材料</a:t>
            </a:r>
          </a:p>
        </p:txBody>
      </p:sp>
      <p:sp>
        <p:nvSpPr>
          <p:cNvPr id="11" name="圆角矩形标注 10"/>
          <p:cNvSpPr/>
          <p:nvPr/>
        </p:nvSpPr>
        <p:spPr>
          <a:xfrm flipH="1">
            <a:off x="9374898" y="5271437"/>
            <a:ext cx="2083088" cy="763325"/>
          </a:xfrm>
          <a:prstGeom prst="wedgeRoundRectCallout">
            <a:avLst>
              <a:gd name="adj1" fmla="val -45821"/>
              <a:gd name="adj2" fmla="val 10294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7.”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保存数据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后，点击“数据校验”，校验通过后，点击“关闭”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30935" y="2252725"/>
            <a:ext cx="686896" cy="1677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63725" y="4857635"/>
            <a:ext cx="741700" cy="222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8264127" y="5782465"/>
            <a:ext cx="728840" cy="166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0047491" y="6346217"/>
            <a:ext cx="2005589" cy="291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060273" y="158229"/>
            <a:ext cx="37176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——1.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收入项目申报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0B19A5D-89C7-2438-500F-E8D936F8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803"/>
            <a:ext cx="12192000" cy="5879197"/>
          </a:xfrm>
          <a:prstGeom prst="rect">
            <a:avLst/>
          </a:prstGeom>
        </p:spPr>
      </p:pic>
      <p:sp>
        <p:nvSpPr>
          <p:cNvPr id="4" name="五边形 3"/>
          <p:cNvSpPr/>
          <p:nvPr/>
        </p:nvSpPr>
        <p:spPr>
          <a:xfrm>
            <a:off x="0" y="116840"/>
            <a:ext cx="4070985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922651" y="3465830"/>
            <a:ext cx="1301707" cy="375661"/>
          </a:xfrm>
          <a:prstGeom prst="wedgeRoundRectCallout">
            <a:avLst>
              <a:gd name="adj1" fmla="val -48819"/>
              <a:gd name="adj2" fmla="val -1093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勾选项目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8926825" y="3593960"/>
            <a:ext cx="1594579" cy="376986"/>
          </a:xfrm>
          <a:prstGeom prst="wedgeRoundRectCallout">
            <a:avLst>
              <a:gd name="adj1" fmla="val 34981"/>
              <a:gd name="adj2" fmla="val -1491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点击“提交”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93908" y="3036815"/>
            <a:ext cx="427840" cy="142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325950" y="3070370"/>
            <a:ext cx="739129" cy="142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141553" y="147434"/>
            <a:ext cx="37176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——1.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收入项目申报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974725"/>
            <a:ext cx="12059920" cy="574103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五边形 3"/>
          <p:cNvSpPr/>
          <p:nvPr/>
        </p:nvSpPr>
        <p:spPr>
          <a:xfrm>
            <a:off x="0" y="116840"/>
            <a:ext cx="4070985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9136380" y="3441065"/>
            <a:ext cx="2144395" cy="626110"/>
          </a:xfrm>
          <a:prstGeom prst="wedgeRoundRectCallout">
            <a:avLst>
              <a:gd name="adj1" fmla="val 37355"/>
              <a:gd name="adj2" fmla="val -8407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可在此处查看项目进行的状态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257230" y="2967198"/>
            <a:ext cx="1324459" cy="1593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111708" y="147434"/>
            <a:ext cx="371768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——1.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收入项目申报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2EE28D-19BB-65F1-A461-72DD26BC2137}"/>
              </a:ext>
            </a:extLst>
          </p:cNvPr>
          <p:cNvSpPr txBox="1"/>
          <p:nvPr/>
        </p:nvSpPr>
        <p:spPr>
          <a:xfrm>
            <a:off x="168701" y="1962424"/>
            <a:ext cx="475640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8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8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8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校内支出预算</a:t>
            </a:r>
            <a:r>
              <a:rPr lang="en-US" altLang="zh-CN" sz="8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8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方案下无可申报的项目！方案距离申报结束还有</a:t>
            </a:r>
            <a:r>
              <a:rPr lang="en-US" altLang="zh-CN" sz="8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800" b="1" dirty="0">
                <a:solidFill>
                  <a:srgbClr val="AD0C2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802AA7C-9185-7BDB-3F0E-D5DC3C0DA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012" y="1094906"/>
            <a:ext cx="5588861" cy="5596406"/>
          </a:xfrm>
          <a:prstGeom prst="rect">
            <a:avLst/>
          </a:prstGeom>
        </p:spPr>
      </p:pic>
      <p:sp>
        <p:nvSpPr>
          <p:cNvPr id="3" name="五边形 2"/>
          <p:cNvSpPr/>
          <p:nvPr/>
        </p:nvSpPr>
        <p:spPr>
          <a:xfrm>
            <a:off x="0" y="116840"/>
            <a:ext cx="4070985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7267938" y="2310402"/>
            <a:ext cx="1683385" cy="332740"/>
          </a:xfrm>
          <a:prstGeom prst="wedgeRoundRectCallout">
            <a:avLst>
              <a:gd name="adj1" fmla="val 66608"/>
              <a:gd name="adj2" fmla="val 17101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点击“下一步”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122503" y="125844"/>
            <a:ext cx="617188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——2.1  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竞争性支出项目申报入口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A354C7-ED95-5975-F0C5-59DE8E311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6" y="1094906"/>
            <a:ext cx="6209210" cy="5481207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4971959" y="856200"/>
            <a:ext cx="1247140" cy="368300"/>
          </a:xfrm>
          <a:prstGeom prst="wedgeRoundRectCallout">
            <a:avLst>
              <a:gd name="adj1" fmla="val -49696"/>
              <a:gd name="adj2" fmla="val 1054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</a:t>
            </a:r>
          </a:p>
        </p:txBody>
      </p:sp>
    </p:spTree>
    <p:extLst>
      <p:ext uri="{BB962C8B-B14F-4D97-AF65-F5344CB8AC3E}">
        <p14:creationId xmlns:p14="http://schemas.microsoft.com/office/powerpoint/2010/main" val="38053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1DCC7C9-160E-A5AA-8777-9AD42A37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87" y="955675"/>
            <a:ext cx="10961133" cy="5114199"/>
          </a:xfrm>
          <a:prstGeom prst="rect">
            <a:avLst/>
          </a:prstGeom>
        </p:spPr>
      </p:pic>
      <p:sp>
        <p:nvSpPr>
          <p:cNvPr id="4" name="五边形 3"/>
          <p:cNvSpPr/>
          <p:nvPr/>
        </p:nvSpPr>
        <p:spPr>
          <a:xfrm>
            <a:off x="0" y="116840"/>
            <a:ext cx="3959860" cy="64833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+mj-ea"/>
                <a:ea typeface="+mj-ea"/>
              </a:rPr>
              <a:t>申报人操作流程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4855209" y="4011323"/>
            <a:ext cx="2677705" cy="909019"/>
          </a:xfrm>
          <a:prstGeom prst="wedgeRoundRectCallout">
            <a:avLst>
              <a:gd name="adj1" fmla="val 27031"/>
              <a:gd name="adj2" fmla="val -1344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选中左侧“项目类型”，点击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新增项目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6822350" y="3021246"/>
            <a:ext cx="554990" cy="1842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A2EE88C-FC38-ED3E-2CDD-D5BA65B54387}"/>
              </a:ext>
            </a:extLst>
          </p:cNvPr>
          <p:cNvSpPr txBox="1"/>
          <p:nvPr/>
        </p:nvSpPr>
        <p:spPr>
          <a:xfrm>
            <a:off x="4122503" y="125844"/>
            <a:ext cx="607890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——2.1 </a:t>
            </a:r>
            <a:r>
              <a:rPr lang="zh-CN" altLang="en-US" sz="3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/>
              </a:rPr>
              <a:t>竞争性支出项目申报入口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1D19ABF-7CCE-A5C2-7E1D-3EE5733306DA}"/>
              </a:ext>
            </a:extLst>
          </p:cNvPr>
          <p:cNvSpPr/>
          <p:nvPr/>
        </p:nvSpPr>
        <p:spPr>
          <a:xfrm flipV="1">
            <a:off x="365760" y="3206445"/>
            <a:ext cx="1541417" cy="1818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9871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15e0732-9059-4f2e-a5e0-03ba5e932288"/>
  <p:tag name="COMMONDATA" val="eyJoZGlkIjoiZjg3NjM5MWQ4YjY1ZWM3YjY0ODg0OTY4NDZiMTIyND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AYOUT_SHAPETYPE" val="Text"/>
  <p:tag name="SMARTLAYOUT_SHAPETEXT" val="1|KeepOriginal|True|Subtitle|None|"/>
  <p:tag name="PA" val="v5.2.3"/>
  <p:tag name="RESOURCELIBID_SMARTLAYOUT" val="55610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>
          <a:defRPr lang="zh-CN" altLang="en-US" sz="1600" b="1" dirty="0" smtClean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720</Words>
  <Application>Microsoft Office PowerPoint</Application>
  <PresentationFormat>宽屏</PresentationFormat>
  <Paragraphs>91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方正黑体简体</vt:lpstr>
      <vt:lpstr>黑体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张娟娟</dc:creator>
  <cp:lastModifiedBy>DELL</cp:lastModifiedBy>
  <cp:revision>174</cp:revision>
  <dcterms:created xsi:type="dcterms:W3CDTF">2021-10-27T06:44:00Z</dcterms:created>
  <dcterms:modified xsi:type="dcterms:W3CDTF">2024-09-13T06:46:19Z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C2E8ADDD6CFD452890DE262AC47B8E1A</vt:lpwstr>
  </property>
  <property fmtid="{D5CDD505-2E9C-101B-9397-08002B2CF9AE}" pid="3" name="KSOProductBuildVer">
    <vt:lpwstr>2052-11.1.0.12358</vt:lpwstr>
  </property>
</Properties>
</file>